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xml" ContentType="application/vnd.openxmlformats-officedocument.presentationml.tag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5.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7" r:id="rId2"/>
    <p:sldMasterId id="2147483689" r:id="rId3"/>
    <p:sldMasterId id="2147483701" r:id="rId4"/>
  </p:sldMasterIdLst>
  <p:notesMasterIdLst>
    <p:notesMasterId r:id="rId49"/>
  </p:notesMasterIdLst>
  <p:sldIdLst>
    <p:sldId id="293" r:id="rId5"/>
    <p:sldId id="257" r:id="rId6"/>
    <p:sldId id="304" r:id="rId7"/>
    <p:sldId id="305" r:id="rId8"/>
    <p:sldId id="316" r:id="rId9"/>
    <p:sldId id="281" r:id="rId10"/>
    <p:sldId id="282" r:id="rId11"/>
    <p:sldId id="306" r:id="rId12"/>
    <p:sldId id="308" r:id="rId13"/>
    <p:sldId id="309" r:id="rId14"/>
    <p:sldId id="317" r:id="rId15"/>
    <p:sldId id="266" r:id="rId16"/>
    <p:sldId id="310" r:id="rId17"/>
    <p:sldId id="300" r:id="rId18"/>
    <p:sldId id="314" r:id="rId19"/>
    <p:sldId id="301" r:id="rId20"/>
    <p:sldId id="311" r:id="rId21"/>
    <p:sldId id="307" r:id="rId22"/>
    <p:sldId id="265" r:id="rId23"/>
    <p:sldId id="259" r:id="rId24"/>
    <p:sldId id="319" r:id="rId25"/>
    <p:sldId id="267" r:id="rId26"/>
    <p:sldId id="274" r:id="rId27"/>
    <p:sldId id="268" r:id="rId28"/>
    <p:sldId id="292" r:id="rId29"/>
    <p:sldId id="284" r:id="rId30"/>
    <p:sldId id="271" r:id="rId31"/>
    <p:sldId id="273" r:id="rId32"/>
    <p:sldId id="297" r:id="rId33"/>
    <p:sldId id="298" r:id="rId34"/>
    <p:sldId id="299" r:id="rId35"/>
    <p:sldId id="296" r:id="rId36"/>
    <p:sldId id="287" r:id="rId37"/>
    <p:sldId id="312" r:id="rId38"/>
    <p:sldId id="288" r:id="rId39"/>
    <p:sldId id="289" r:id="rId40"/>
    <p:sldId id="290" r:id="rId41"/>
    <p:sldId id="286" r:id="rId42"/>
    <p:sldId id="313" r:id="rId43"/>
    <p:sldId id="302" r:id="rId44"/>
    <p:sldId id="264" r:id="rId45"/>
    <p:sldId id="318" r:id="rId46"/>
    <p:sldId id="303" r:id="rId47"/>
    <p:sldId id="31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n Grandval" initials="MG" lastIdx="1" clrIdx="0">
    <p:extLst>
      <p:ext uri="{19B8F6BF-5375-455C-9EA6-DF929625EA0E}">
        <p15:presenceInfo xmlns:p15="http://schemas.microsoft.com/office/powerpoint/2012/main" userId="b9cd89637288dc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989"/>
    <a:srgbClr val="95F9A6"/>
    <a:srgbClr val="FFD686"/>
    <a:srgbClr val="2E5369"/>
    <a:srgbClr val="99CCFF"/>
    <a:srgbClr val="0A78BC"/>
    <a:srgbClr val="FFFF66"/>
    <a:srgbClr val="FFFF99"/>
    <a:srgbClr val="FFDA96"/>
    <a:srgbClr val="F6B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77203" autoAdjust="0"/>
  </p:normalViewPr>
  <p:slideViewPr>
    <p:cSldViewPr snapToGrid="0">
      <p:cViewPr varScale="1">
        <p:scale>
          <a:sx n="88" d="100"/>
          <a:sy n="88"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1">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4786-4A08-BA7B-9278DD94B22D}"/>
              </c:ext>
            </c:extLst>
          </c:dPt>
          <c:dPt>
            <c:idx val="2"/>
            <c:invertIfNegative val="0"/>
            <c:bubble3D val="0"/>
            <c:spPr>
              <a:solidFill>
                <a:schemeClr val="accent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4786-4A08-BA7B-9278DD94B22D}"/>
              </c:ext>
            </c:extLst>
          </c:dPt>
          <c:dPt>
            <c:idx val="3"/>
            <c:invertIfNegative val="0"/>
            <c:bubble3D val="0"/>
            <c:spPr>
              <a:solidFill>
                <a:schemeClr val="accent1">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4786-4A08-BA7B-9278DD94B22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Feuil1!$A$1:$D$1</c:f>
              <c:strCache>
                <c:ptCount val="4"/>
                <c:pt idx="0">
                  <c:v>Représentation du parent</c:v>
                </c:pt>
                <c:pt idx="1">
                  <c:v>Accompagnement pratique</c:v>
                </c:pt>
                <c:pt idx="2">
                  <c:v>Institution</c:v>
                </c:pt>
                <c:pt idx="3">
                  <c:v>Accompagnement réflexif</c:v>
                </c:pt>
              </c:strCache>
            </c:strRef>
          </c:cat>
          <c:val>
            <c:numRef>
              <c:f>Feuil1!$A$2:$D$2</c:f>
              <c:numCache>
                <c:formatCode>General</c:formatCode>
                <c:ptCount val="4"/>
                <c:pt idx="0">
                  <c:v>15.3</c:v>
                </c:pt>
                <c:pt idx="1">
                  <c:v>28.1</c:v>
                </c:pt>
                <c:pt idx="2">
                  <c:v>28.2</c:v>
                </c:pt>
                <c:pt idx="3">
                  <c:v>28.3</c:v>
                </c:pt>
              </c:numCache>
            </c:numRef>
          </c:val>
          <c:extLst>
            <c:ext xmlns:c16="http://schemas.microsoft.com/office/drawing/2014/chart" uri="{C3380CC4-5D6E-409C-BE32-E72D297353CC}">
              <c16:uniqueId val="{00000002-4786-4A08-BA7B-9278DD94B22D}"/>
            </c:ext>
          </c:extLst>
        </c:ser>
        <c:dLbls>
          <c:dLblPos val="inEnd"/>
          <c:showLegendKey val="0"/>
          <c:showVal val="1"/>
          <c:showCatName val="0"/>
          <c:showSerName val="0"/>
          <c:showPercent val="0"/>
          <c:showBubbleSize val="0"/>
        </c:dLbls>
        <c:gapWidth val="41"/>
        <c:axId val="760402047"/>
        <c:axId val="758015151"/>
      </c:barChart>
      <c:catAx>
        <c:axId val="7604020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endParaRPr lang="fr-FR"/>
          </a:p>
        </c:txPr>
        <c:crossAx val="758015151"/>
        <c:crosses val="autoZero"/>
        <c:auto val="1"/>
        <c:lblAlgn val="ctr"/>
        <c:lblOffset val="100"/>
        <c:noMultiLvlLbl val="0"/>
      </c:catAx>
      <c:valAx>
        <c:axId val="758015151"/>
        <c:scaling>
          <c:orientation val="minMax"/>
        </c:scaling>
        <c:delete val="1"/>
        <c:axPos val="l"/>
        <c:numFmt formatCode="General" sourceLinked="1"/>
        <c:majorTickMark val="none"/>
        <c:minorTickMark val="none"/>
        <c:tickLblPos val="nextTo"/>
        <c:crossAx val="760402047"/>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58921520261934E-2"/>
          <c:y val="1.2245655944929577E-2"/>
          <c:w val="0.96668215695947612"/>
          <c:h val="0.59675604495785728"/>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1">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99A4-4A5C-96CD-E0BE0A2EFBEE}"/>
              </c:ext>
            </c:extLst>
          </c:dPt>
          <c:dPt>
            <c:idx val="2"/>
            <c:invertIfNegative val="0"/>
            <c:bubble3D val="0"/>
            <c:spPr>
              <a:solidFill>
                <a:schemeClr val="accent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99A4-4A5C-96CD-E0BE0A2EFBEE}"/>
              </c:ext>
            </c:extLst>
          </c:dPt>
          <c:dPt>
            <c:idx val="3"/>
            <c:invertIfNegative val="0"/>
            <c:bubble3D val="0"/>
            <c:spPr>
              <a:solidFill>
                <a:schemeClr val="accent1">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99A4-4A5C-96CD-E0BE0A2EFBE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Feuil1!$A$4:$D$4</c:f>
              <c:strCache>
                <c:ptCount val="4"/>
                <c:pt idx="0">
                  <c:v>Difficultés parentales</c:v>
                </c:pt>
                <c:pt idx="1">
                  <c:v>Accompagnement relationnel</c:v>
                </c:pt>
                <c:pt idx="2">
                  <c:v>Gestion du quotidien</c:v>
                </c:pt>
                <c:pt idx="3">
                  <c:v>Accompagnement pratique</c:v>
                </c:pt>
              </c:strCache>
            </c:strRef>
          </c:cat>
          <c:val>
            <c:numRef>
              <c:f>Feuil1!$A$5:$D$5</c:f>
              <c:numCache>
                <c:formatCode>General</c:formatCode>
                <c:ptCount val="4"/>
                <c:pt idx="0">
                  <c:v>13.4</c:v>
                </c:pt>
                <c:pt idx="1">
                  <c:v>26.5</c:v>
                </c:pt>
                <c:pt idx="2">
                  <c:v>27.9</c:v>
                </c:pt>
                <c:pt idx="3">
                  <c:v>32.1</c:v>
                </c:pt>
              </c:numCache>
            </c:numRef>
          </c:val>
          <c:extLst>
            <c:ext xmlns:c16="http://schemas.microsoft.com/office/drawing/2014/chart" uri="{C3380CC4-5D6E-409C-BE32-E72D297353CC}">
              <c16:uniqueId val="{00000000-99A4-4A5C-96CD-E0BE0A2EFBEE}"/>
            </c:ext>
          </c:extLst>
        </c:ser>
        <c:dLbls>
          <c:dLblPos val="inEnd"/>
          <c:showLegendKey val="0"/>
          <c:showVal val="1"/>
          <c:showCatName val="0"/>
          <c:showSerName val="0"/>
          <c:showPercent val="0"/>
          <c:showBubbleSize val="0"/>
        </c:dLbls>
        <c:gapWidth val="41"/>
        <c:axId val="706105519"/>
        <c:axId val="706108847"/>
      </c:barChart>
      <c:catAx>
        <c:axId val="70610551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endParaRPr lang="fr-FR"/>
          </a:p>
        </c:txPr>
        <c:crossAx val="706108847"/>
        <c:crosses val="autoZero"/>
        <c:auto val="1"/>
        <c:lblAlgn val="ctr"/>
        <c:lblOffset val="100"/>
        <c:noMultiLvlLbl val="0"/>
      </c:catAx>
      <c:valAx>
        <c:axId val="706108847"/>
        <c:scaling>
          <c:orientation val="minMax"/>
        </c:scaling>
        <c:delete val="1"/>
        <c:axPos val="l"/>
        <c:numFmt formatCode="General" sourceLinked="1"/>
        <c:majorTickMark val="none"/>
        <c:minorTickMark val="none"/>
        <c:tickLblPos val="nextTo"/>
        <c:crossAx val="706105519"/>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C1E37-ABDC-49BC-8F04-0CDB4B3EDEB6}"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fr-FR"/>
        </a:p>
      </dgm:t>
    </dgm:pt>
    <dgm:pt modelId="{830472BA-A189-4034-9181-DB3767A1B746}">
      <dgm:prSet phldrT="[Texte]" custT="1"/>
      <dgm:spPr/>
      <dgm:t>
        <a:bodyPr/>
        <a:lstStyle/>
        <a:p>
          <a:r>
            <a:rPr lang="fr-FR" sz="2600" b="1" dirty="0">
              <a:solidFill>
                <a:schemeClr val="bg1"/>
              </a:solidFill>
              <a:latin typeface="Barlow" panose="00000500000000000000" pitchFamily="2" charset="0"/>
              <a:cs typeface="Times New Roman" panose="02020603050405020304" pitchFamily="18" charset="0"/>
            </a:rPr>
            <a:t>Comment a évolué la place des parents au sein des établissements de protection de l’enfance ?</a:t>
          </a:r>
          <a:endParaRPr lang="fr-FR" sz="2600" b="1" dirty="0">
            <a:solidFill>
              <a:schemeClr val="bg1"/>
            </a:solidFill>
            <a:latin typeface="Barlow" panose="00000500000000000000" pitchFamily="2" charset="0"/>
          </a:endParaRPr>
        </a:p>
      </dgm:t>
    </dgm:pt>
    <dgm:pt modelId="{F1318185-6BE2-4A67-BA8E-2942245F47F5}" type="parTrans" cxnId="{D1B7B0BC-C4D8-43EB-9A1B-BB8BC2AC8243}">
      <dgm:prSet/>
      <dgm:spPr/>
      <dgm:t>
        <a:bodyPr/>
        <a:lstStyle/>
        <a:p>
          <a:endParaRPr lang="fr-FR" b="1">
            <a:solidFill>
              <a:schemeClr val="bg1"/>
            </a:solidFill>
          </a:endParaRPr>
        </a:p>
      </dgm:t>
    </dgm:pt>
    <dgm:pt modelId="{4C2AEE9C-0400-44A1-8A4E-53D372D49918}" type="sibTrans" cxnId="{D1B7B0BC-C4D8-43EB-9A1B-BB8BC2AC8243}">
      <dgm:prSet/>
      <dgm:spPr/>
      <dgm:t>
        <a:bodyPr/>
        <a:lstStyle/>
        <a:p>
          <a:endParaRPr lang="fr-FR" b="1">
            <a:solidFill>
              <a:schemeClr val="bg1"/>
            </a:solidFill>
          </a:endParaRPr>
        </a:p>
      </dgm:t>
    </dgm:pt>
    <dgm:pt modelId="{127D87EC-D4BD-428C-8031-C62A085A85EC}">
      <dgm:prSet phldrT="[Texte]" custT="1"/>
      <dgm:spPr/>
      <dgm:t>
        <a:bodyPr/>
        <a:lstStyle/>
        <a:p>
          <a:r>
            <a:rPr lang="fr-FR" sz="2600" b="1" dirty="0">
              <a:solidFill>
                <a:schemeClr val="bg1"/>
              </a:solidFill>
              <a:latin typeface="Barlow" panose="00000500000000000000" pitchFamily="2" charset="0"/>
              <a:cs typeface="Times New Roman" panose="02020603050405020304" pitchFamily="18" charset="0"/>
            </a:rPr>
            <a:t>En quoi le développement du pouvoir d’agir peut-il être un point d’appui pour l’accompagnement des parents ?</a:t>
          </a:r>
          <a:endParaRPr lang="fr-FR" sz="2600" b="1" dirty="0">
            <a:solidFill>
              <a:schemeClr val="bg1"/>
            </a:solidFill>
            <a:latin typeface="Barlow" panose="00000500000000000000" pitchFamily="2" charset="0"/>
          </a:endParaRPr>
        </a:p>
      </dgm:t>
    </dgm:pt>
    <dgm:pt modelId="{4567B048-4B80-4605-BC22-5960AE7E214B}" type="parTrans" cxnId="{A0C43F2C-EA73-4C04-B823-2A0FD3B7C231}">
      <dgm:prSet/>
      <dgm:spPr/>
      <dgm:t>
        <a:bodyPr/>
        <a:lstStyle/>
        <a:p>
          <a:endParaRPr lang="fr-FR" b="1">
            <a:solidFill>
              <a:schemeClr val="bg1"/>
            </a:solidFill>
          </a:endParaRPr>
        </a:p>
      </dgm:t>
    </dgm:pt>
    <dgm:pt modelId="{35DB6869-151A-4452-8CF2-7F0186DBB5AC}" type="sibTrans" cxnId="{A0C43F2C-EA73-4C04-B823-2A0FD3B7C231}">
      <dgm:prSet/>
      <dgm:spPr/>
      <dgm:t>
        <a:bodyPr/>
        <a:lstStyle/>
        <a:p>
          <a:endParaRPr lang="fr-FR" b="1">
            <a:solidFill>
              <a:schemeClr val="bg1"/>
            </a:solidFill>
          </a:endParaRPr>
        </a:p>
      </dgm:t>
    </dgm:pt>
    <dgm:pt modelId="{6A4F7091-FB15-4B6A-BF8D-057CDE7D4E70}">
      <dgm:prSet phldrT="[Texte]" custT="1"/>
      <dgm:spPr/>
      <dgm:t>
        <a:bodyPr/>
        <a:lstStyle/>
        <a:p>
          <a:r>
            <a:rPr lang="fr-FR" sz="2600" b="1" dirty="0">
              <a:solidFill>
                <a:schemeClr val="bg1"/>
              </a:solidFill>
              <a:latin typeface="Barlow" panose="00000500000000000000" pitchFamily="2" charset="0"/>
              <a:cs typeface="Times New Roman" panose="02020603050405020304" pitchFamily="18" charset="0"/>
            </a:rPr>
            <a:t>Dans les établissements de PE, quels sont les éléments </a:t>
          </a:r>
          <a:r>
            <a:rPr lang="fr-FR" sz="2600" b="1" dirty="0" err="1">
              <a:solidFill>
                <a:schemeClr val="bg1"/>
              </a:solidFill>
              <a:latin typeface="Barlow" panose="00000500000000000000" pitchFamily="2" charset="0"/>
              <a:cs typeface="Times New Roman" panose="02020603050405020304" pitchFamily="18" charset="0"/>
            </a:rPr>
            <a:t>capacitants</a:t>
          </a:r>
          <a:r>
            <a:rPr lang="fr-FR" sz="2600" b="1" dirty="0">
              <a:solidFill>
                <a:schemeClr val="bg1"/>
              </a:solidFill>
              <a:latin typeface="Barlow" panose="00000500000000000000" pitchFamily="2" charset="0"/>
              <a:cs typeface="Times New Roman" panose="02020603050405020304" pitchFamily="18" charset="0"/>
            </a:rPr>
            <a:t> et incapacitants qui orientent l’agir parental ?</a:t>
          </a:r>
          <a:endParaRPr lang="fr-FR" sz="2600" b="1" dirty="0">
            <a:solidFill>
              <a:schemeClr val="bg1"/>
            </a:solidFill>
            <a:latin typeface="Barlow" panose="00000500000000000000" pitchFamily="2" charset="0"/>
          </a:endParaRPr>
        </a:p>
      </dgm:t>
    </dgm:pt>
    <dgm:pt modelId="{C9B5F7FE-357E-4A6D-8BEA-D3F798C39921}" type="parTrans" cxnId="{24548751-B0D7-4EFB-80A6-0434976E2693}">
      <dgm:prSet/>
      <dgm:spPr/>
      <dgm:t>
        <a:bodyPr/>
        <a:lstStyle/>
        <a:p>
          <a:endParaRPr lang="fr-FR" b="1">
            <a:solidFill>
              <a:schemeClr val="bg1"/>
            </a:solidFill>
          </a:endParaRPr>
        </a:p>
      </dgm:t>
    </dgm:pt>
    <dgm:pt modelId="{39D9F5DE-DC6F-44F3-833B-5D306CD7577E}" type="sibTrans" cxnId="{24548751-B0D7-4EFB-80A6-0434976E2693}">
      <dgm:prSet/>
      <dgm:spPr/>
      <dgm:t>
        <a:bodyPr/>
        <a:lstStyle/>
        <a:p>
          <a:endParaRPr lang="fr-FR" b="1">
            <a:solidFill>
              <a:schemeClr val="bg1"/>
            </a:solidFill>
          </a:endParaRPr>
        </a:p>
      </dgm:t>
    </dgm:pt>
    <dgm:pt modelId="{EE36D41E-BEC9-458B-B59C-BF4271DDD41C}" type="pres">
      <dgm:prSet presAssocID="{42AC1E37-ABDC-49BC-8F04-0CDB4B3EDEB6}" presName="Name0" presStyleCnt="0">
        <dgm:presLayoutVars>
          <dgm:chMax val="7"/>
          <dgm:chPref val="7"/>
          <dgm:dir/>
        </dgm:presLayoutVars>
      </dgm:prSet>
      <dgm:spPr/>
    </dgm:pt>
    <dgm:pt modelId="{EBB4C601-27FB-41FE-923C-E0F3D52D2597}" type="pres">
      <dgm:prSet presAssocID="{42AC1E37-ABDC-49BC-8F04-0CDB4B3EDEB6}" presName="Name1" presStyleCnt="0"/>
      <dgm:spPr/>
    </dgm:pt>
    <dgm:pt modelId="{586AF9B5-4DAF-44FB-A3CE-6F571CE59165}" type="pres">
      <dgm:prSet presAssocID="{42AC1E37-ABDC-49BC-8F04-0CDB4B3EDEB6}" presName="cycle" presStyleCnt="0"/>
      <dgm:spPr/>
    </dgm:pt>
    <dgm:pt modelId="{0499B4D8-26BD-47F8-BAB5-A3063DA646C2}" type="pres">
      <dgm:prSet presAssocID="{42AC1E37-ABDC-49BC-8F04-0CDB4B3EDEB6}" presName="srcNode" presStyleLbl="node1" presStyleIdx="0" presStyleCnt="3"/>
      <dgm:spPr/>
    </dgm:pt>
    <dgm:pt modelId="{C19A780E-BD9C-4940-ADDC-87B5780948DD}" type="pres">
      <dgm:prSet presAssocID="{42AC1E37-ABDC-49BC-8F04-0CDB4B3EDEB6}" presName="conn" presStyleLbl="parChTrans1D2" presStyleIdx="0" presStyleCnt="1" custLinFactNeighborX="-16014" custLinFactNeighborY="-3481"/>
      <dgm:spPr/>
    </dgm:pt>
    <dgm:pt modelId="{C9D51F76-2735-481E-B09D-EE06993B353E}" type="pres">
      <dgm:prSet presAssocID="{42AC1E37-ABDC-49BC-8F04-0CDB4B3EDEB6}" presName="extraNode" presStyleLbl="node1" presStyleIdx="0" presStyleCnt="3"/>
      <dgm:spPr/>
    </dgm:pt>
    <dgm:pt modelId="{DCD7D3F8-E07C-4D26-A6A1-99FEC3051477}" type="pres">
      <dgm:prSet presAssocID="{42AC1E37-ABDC-49BC-8F04-0CDB4B3EDEB6}" presName="dstNode" presStyleLbl="node1" presStyleIdx="0" presStyleCnt="3"/>
      <dgm:spPr/>
    </dgm:pt>
    <dgm:pt modelId="{504BB1F5-0F17-4ECD-B957-AF513A97FFF7}" type="pres">
      <dgm:prSet presAssocID="{830472BA-A189-4034-9181-DB3767A1B746}" presName="text_1" presStyleLbl="node1" presStyleIdx="0" presStyleCnt="3" custScaleY="122046">
        <dgm:presLayoutVars>
          <dgm:bulletEnabled val="1"/>
        </dgm:presLayoutVars>
      </dgm:prSet>
      <dgm:spPr/>
    </dgm:pt>
    <dgm:pt modelId="{FA14786E-1357-432C-BB61-6D52A75FB470}" type="pres">
      <dgm:prSet presAssocID="{830472BA-A189-4034-9181-DB3767A1B746}" presName="accent_1" presStyleCnt="0"/>
      <dgm:spPr/>
    </dgm:pt>
    <dgm:pt modelId="{46AE1F05-02F4-431B-BE8B-1D8EEC79594B}" type="pres">
      <dgm:prSet presAssocID="{830472BA-A189-4034-9181-DB3767A1B746}" presName="accentRepeatNode" presStyleLbl="solidFgAcc1" presStyleIdx="0" presStyleCnt="3"/>
      <dgm:spPr>
        <a:solidFill>
          <a:schemeClr val="accent2">
            <a:lumMod val="60000"/>
            <a:lumOff val="40000"/>
          </a:schemeClr>
        </a:solidFill>
      </dgm:spPr>
    </dgm:pt>
    <dgm:pt modelId="{52C2C9DC-3DA4-4822-A676-8FBB1EA244DF}" type="pres">
      <dgm:prSet presAssocID="{127D87EC-D4BD-428C-8031-C62A085A85EC}" presName="text_2" presStyleLbl="node1" presStyleIdx="1" presStyleCnt="3" custScaleY="120982">
        <dgm:presLayoutVars>
          <dgm:bulletEnabled val="1"/>
        </dgm:presLayoutVars>
      </dgm:prSet>
      <dgm:spPr/>
    </dgm:pt>
    <dgm:pt modelId="{6A263548-6611-47AB-BEF2-86620C7AD634}" type="pres">
      <dgm:prSet presAssocID="{127D87EC-D4BD-428C-8031-C62A085A85EC}" presName="accent_2" presStyleCnt="0"/>
      <dgm:spPr/>
    </dgm:pt>
    <dgm:pt modelId="{E425A472-0A5C-4F23-9324-AAC6E006ABB4}" type="pres">
      <dgm:prSet presAssocID="{127D87EC-D4BD-428C-8031-C62A085A85EC}" presName="accentRepeatNode" presStyleLbl="solidFgAcc1" presStyleIdx="1" presStyleCnt="3"/>
      <dgm:spPr>
        <a:solidFill>
          <a:schemeClr val="accent2">
            <a:lumMod val="75000"/>
          </a:schemeClr>
        </a:solidFill>
      </dgm:spPr>
    </dgm:pt>
    <dgm:pt modelId="{4C18416C-85A6-48AA-B0F9-6CDA7FCEC8D4}" type="pres">
      <dgm:prSet presAssocID="{6A4F7091-FB15-4B6A-BF8D-057CDE7D4E70}" presName="text_3" presStyleLbl="node1" presStyleIdx="2" presStyleCnt="3" custScaleY="114936">
        <dgm:presLayoutVars>
          <dgm:bulletEnabled val="1"/>
        </dgm:presLayoutVars>
      </dgm:prSet>
      <dgm:spPr/>
    </dgm:pt>
    <dgm:pt modelId="{997792B9-7128-451D-B5BB-2BAA3B785469}" type="pres">
      <dgm:prSet presAssocID="{6A4F7091-FB15-4B6A-BF8D-057CDE7D4E70}" presName="accent_3" presStyleCnt="0"/>
      <dgm:spPr/>
    </dgm:pt>
    <dgm:pt modelId="{6CDB7E20-3A26-47E9-B133-1FBFEAF2FD32}" type="pres">
      <dgm:prSet presAssocID="{6A4F7091-FB15-4B6A-BF8D-057CDE7D4E70}" presName="accentRepeatNode" presStyleLbl="solidFgAcc1" presStyleIdx="2" presStyleCnt="3"/>
      <dgm:spPr>
        <a:solidFill>
          <a:schemeClr val="accent2">
            <a:lumMod val="50000"/>
          </a:schemeClr>
        </a:solidFill>
      </dgm:spPr>
    </dgm:pt>
  </dgm:ptLst>
  <dgm:cxnLst>
    <dgm:cxn modelId="{A0C43F2C-EA73-4C04-B823-2A0FD3B7C231}" srcId="{42AC1E37-ABDC-49BC-8F04-0CDB4B3EDEB6}" destId="{127D87EC-D4BD-428C-8031-C62A085A85EC}" srcOrd="1" destOrd="0" parTransId="{4567B048-4B80-4605-BC22-5960AE7E214B}" sibTransId="{35DB6869-151A-4452-8CF2-7F0186DBB5AC}"/>
    <dgm:cxn modelId="{24548751-B0D7-4EFB-80A6-0434976E2693}" srcId="{42AC1E37-ABDC-49BC-8F04-0CDB4B3EDEB6}" destId="{6A4F7091-FB15-4B6A-BF8D-057CDE7D4E70}" srcOrd="2" destOrd="0" parTransId="{C9B5F7FE-357E-4A6D-8BEA-D3F798C39921}" sibTransId="{39D9F5DE-DC6F-44F3-833B-5D306CD7577E}"/>
    <dgm:cxn modelId="{2E751F9D-D769-4900-A978-1E37A47834D2}" type="presOf" srcId="{6A4F7091-FB15-4B6A-BF8D-057CDE7D4E70}" destId="{4C18416C-85A6-48AA-B0F9-6CDA7FCEC8D4}" srcOrd="0" destOrd="0" presId="urn:microsoft.com/office/officeart/2008/layout/VerticalCurvedList"/>
    <dgm:cxn modelId="{6A94EBA0-E5E1-436E-B7D8-A8AB51005DA2}" type="presOf" srcId="{4C2AEE9C-0400-44A1-8A4E-53D372D49918}" destId="{C19A780E-BD9C-4940-ADDC-87B5780948DD}" srcOrd="0" destOrd="0" presId="urn:microsoft.com/office/officeart/2008/layout/VerticalCurvedList"/>
    <dgm:cxn modelId="{D1B7B0BC-C4D8-43EB-9A1B-BB8BC2AC8243}" srcId="{42AC1E37-ABDC-49BC-8F04-0CDB4B3EDEB6}" destId="{830472BA-A189-4034-9181-DB3767A1B746}" srcOrd="0" destOrd="0" parTransId="{F1318185-6BE2-4A67-BA8E-2942245F47F5}" sibTransId="{4C2AEE9C-0400-44A1-8A4E-53D372D49918}"/>
    <dgm:cxn modelId="{4E78E1DC-369A-47B0-A81C-884FB2A33661}" type="presOf" srcId="{42AC1E37-ABDC-49BC-8F04-0CDB4B3EDEB6}" destId="{EE36D41E-BEC9-458B-B59C-BF4271DDD41C}" srcOrd="0" destOrd="0" presId="urn:microsoft.com/office/officeart/2008/layout/VerticalCurvedList"/>
    <dgm:cxn modelId="{DD2397E5-A2F3-44EE-AB12-F5444870C090}" type="presOf" srcId="{127D87EC-D4BD-428C-8031-C62A085A85EC}" destId="{52C2C9DC-3DA4-4822-A676-8FBB1EA244DF}" srcOrd="0" destOrd="0" presId="urn:microsoft.com/office/officeart/2008/layout/VerticalCurvedList"/>
    <dgm:cxn modelId="{A97410F3-C79B-4211-86E4-F30623C5533B}" type="presOf" srcId="{830472BA-A189-4034-9181-DB3767A1B746}" destId="{504BB1F5-0F17-4ECD-B957-AF513A97FFF7}" srcOrd="0" destOrd="0" presId="urn:microsoft.com/office/officeart/2008/layout/VerticalCurvedList"/>
    <dgm:cxn modelId="{21635F90-EEB9-4F0B-868F-57818640BBB6}" type="presParOf" srcId="{EE36D41E-BEC9-458B-B59C-BF4271DDD41C}" destId="{EBB4C601-27FB-41FE-923C-E0F3D52D2597}" srcOrd="0" destOrd="0" presId="urn:microsoft.com/office/officeart/2008/layout/VerticalCurvedList"/>
    <dgm:cxn modelId="{0C3A7CDD-C189-4381-B63D-CDFA4F00DC39}" type="presParOf" srcId="{EBB4C601-27FB-41FE-923C-E0F3D52D2597}" destId="{586AF9B5-4DAF-44FB-A3CE-6F571CE59165}" srcOrd="0" destOrd="0" presId="urn:microsoft.com/office/officeart/2008/layout/VerticalCurvedList"/>
    <dgm:cxn modelId="{8E410128-FE14-48BB-9CF9-6B43A0612BAC}" type="presParOf" srcId="{586AF9B5-4DAF-44FB-A3CE-6F571CE59165}" destId="{0499B4D8-26BD-47F8-BAB5-A3063DA646C2}" srcOrd="0" destOrd="0" presId="urn:microsoft.com/office/officeart/2008/layout/VerticalCurvedList"/>
    <dgm:cxn modelId="{FAFCB150-44CD-4560-A674-CB71C72D838A}" type="presParOf" srcId="{586AF9B5-4DAF-44FB-A3CE-6F571CE59165}" destId="{C19A780E-BD9C-4940-ADDC-87B5780948DD}" srcOrd="1" destOrd="0" presId="urn:microsoft.com/office/officeart/2008/layout/VerticalCurvedList"/>
    <dgm:cxn modelId="{CAFAA5B5-4F15-4CB1-870B-80B3A596C270}" type="presParOf" srcId="{586AF9B5-4DAF-44FB-A3CE-6F571CE59165}" destId="{C9D51F76-2735-481E-B09D-EE06993B353E}" srcOrd="2" destOrd="0" presId="urn:microsoft.com/office/officeart/2008/layout/VerticalCurvedList"/>
    <dgm:cxn modelId="{420F604F-28B5-48CF-99F1-F8E9325176B1}" type="presParOf" srcId="{586AF9B5-4DAF-44FB-A3CE-6F571CE59165}" destId="{DCD7D3F8-E07C-4D26-A6A1-99FEC3051477}" srcOrd="3" destOrd="0" presId="urn:microsoft.com/office/officeart/2008/layout/VerticalCurvedList"/>
    <dgm:cxn modelId="{B8E81759-5010-4348-A6CE-EA185FC7F084}" type="presParOf" srcId="{EBB4C601-27FB-41FE-923C-E0F3D52D2597}" destId="{504BB1F5-0F17-4ECD-B957-AF513A97FFF7}" srcOrd="1" destOrd="0" presId="urn:microsoft.com/office/officeart/2008/layout/VerticalCurvedList"/>
    <dgm:cxn modelId="{3360DD30-5D46-45EF-A6D9-F105418813B8}" type="presParOf" srcId="{EBB4C601-27FB-41FE-923C-E0F3D52D2597}" destId="{FA14786E-1357-432C-BB61-6D52A75FB470}" srcOrd="2" destOrd="0" presId="urn:microsoft.com/office/officeart/2008/layout/VerticalCurvedList"/>
    <dgm:cxn modelId="{A57F2454-B6C1-4346-99EB-FF2007A92DFA}" type="presParOf" srcId="{FA14786E-1357-432C-BB61-6D52A75FB470}" destId="{46AE1F05-02F4-431B-BE8B-1D8EEC79594B}" srcOrd="0" destOrd="0" presId="urn:microsoft.com/office/officeart/2008/layout/VerticalCurvedList"/>
    <dgm:cxn modelId="{3FC4D94C-F9CA-4C13-BDA6-1FE970E23EFD}" type="presParOf" srcId="{EBB4C601-27FB-41FE-923C-E0F3D52D2597}" destId="{52C2C9DC-3DA4-4822-A676-8FBB1EA244DF}" srcOrd="3" destOrd="0" presId="urn:microsoft.com/office/officeart/2008/layout/VerticalCurvedList"/>
    <dgm:cxn modelId="{984E6030-30C5-4573-8BBB-9820F4EB9D8F}" type="presParOf" srcId="{EBB4C601-27FB-41FE-923C-E0F3D52D2597}" destId="{6A263548-6611-47AB-BEF2-86620C7AD634}" srcOrd="4" destOrd="0" presId="urn:microsoft.com/office/officeart/2008/layout/VerticalCurvedList"/>
    <dgm:cxn modelId="{CA6AC373-0AC5-42EA-A950-4E7C41836F47}" type="presParOf" srcId="{6A263548-6611-47AB-BEF2-86620C7AD634}" destId="{E425A472-0A5C-4F23-9324-AAC6E006ABB4}" srcOrd="0" destOrd="0" presId="urn:microsoft.com/office/officeart/2008/layout/VerticalCurvedList"/>
    <dgm:cxn modelId="{8EC770BD-26EC-4A1F-8BAA-B8D8074996AE}" type="presParOf" srcId="{EBB4C601-27FB-41FE-923C-E0F3D52D2597}" destId="{4C18416C-85A6-48AA-B0F9-6CDA7FCEC8D4}" srcOrd="5" destOrd="0" presId="urn:microsoft.com/office/officeart/2008/layout/VerticalCurvedList"/>
    <dgm:cxn modelId="{485E8243-92DB-4A58-B0E1-B2FC640FFC45}" type="presParOf" srcId="{EBB4C601-27FB-41FE-923C-E0F3D52D2597}" destId="{997792B9-7128-451D-B5BB-2BAA3B785469}" srcOrd="6" destOrd="0" presId="urn:microsoft.com/office/officeart/2008/layout/VerticalCurvedList"/>
    <dgm:cxn modelId="{E2BA1F4C-FCC6-457F-8E3D-C21BFD3F1A46}" type="presParOf" srcId="{997792B9-7128-451D-B5BB-2BAA3B785469}" destId="{6CDB7E20-3A26-47E9-B133-1FBFEAF2FD3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1A07BE-E943-4874-902C-312EC1E1E6CF}"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fr-FR"/>
        </a:p>
      </dgm:t>
    </dgm:pt>
    <dgm:pt modelId="{C5083D42-7F1D-4848-97E8-FA6D53E143F3}">
      <dgm:prSet phldrT="[Texte]" custT="1"/>
      <dgm:spPr>
        <a:solidFill>
          <a:schemeClr val="tx2">
            <a:lumMod val="75000"/>
          </a:schemeClr>
        </a:solidFill>
        <a:ln w="38100">
          <a:noFill/>
        </a:ln>
      </dgm:spPr>
      <dgm:t>
        <a:bodyPr/>
        <a:lstStyle/>
        <a:p>
          <a:r>
            <a:rPr lang="fr-FR" sz="2400" b="1" dirty="0">
              <a:solidFill>
                <a:schemeClr val="bg1"/>
              </a:solidFill>
              <a:latin typeface="Times New Roman" panose="02020603050405020304" pitchFamily="18" charset="0"/>
              <a:cs typeface="Times New Roman" panose="02020603050405020304" pitchFamily="18" charset="0"/>
            </a:rPr>
            <a:t>Les partenaires de la recherche</a:t>
          </a:r>
        </a:p>
      </dgm:t>
    </dgm:pt>
    <dgm:pt modelId="{452AD2A2-573F-4D3D-858B-85C28DDAB889}" type="parTrans" cxnId="{84E8DB66-F4C9-4B2A-897A-AF221BE040DE}">
      <dgm:prSet/>
      <dgm:spPr/>
      <dgm:t>
        <a:bodyPr/>
        <a:lstStyle/>
        <a:p>
          <a:endParaRPr lang="fr-FR" sz="3200" b="1">
            <a:latin typeface="Times New Roman" panose="02020603050405020304" pitchFamily="18" charset="0"/>
            <a:cs typeface="Times New Roman" panose="02020603050405020304" pitchFamily="18" charset="0"/>
          </a:endParaRPr>
        </a:p>
      </dgm:t>
    </dgm:pt>
    <dgm:pt modelId="{B4888C3C-C7BA-4A5A-BBC8-DF86AAA415F2}" type="sibTrans" cxnId="{84E8DB66-F4C9-4B2A-897A-AF221BE040DE}">
      <dgm:prSet/>
      <dgm:spPr/>
      <dgm:t>
        <a:bodyPr/>
        <a:lstStyle/>
        <a:p>
          <a:endParaRPr lang="fr-FR" sz="3200" b="1">
            <a:latin typeface="Times New Roman" panose="02020603050405020304" pitchFamily="18" charset="0"/>
            <a:cs typeface="Times New Roman" panose="02020603050405020304" pitchFamily="18" charset="0"/>
          </a:endParaRPr>
        </a:p>
      </dgm:t>
    </dgm:pt>
    <dgm:pt modelId="{2C638C92-DA3C-4F59-B162-5720495F40A2}">
      <dgm:prSet phldrT="[Texte]" custT="1"/>
      <dgm:spPr>
        <a:solidFill>
          <a:schemeClr val="bg1"/>
        </a:solidFill>
        <a:ln w="38100">
          <a:solidFill>
            <a:schemeClr val="bg1">
              <a:lumMod val="65000"/>
            </a:schemeClr>
          </a:solidFill>
        </a:ln>
      </dgm:spPr>
      <dgm:t>
        <a:bodyPr/>
        <a:lstStyle/>
        <a:p>
          <a:r>
            <a:rPr lang="fr-FR" sz="2000" b="1" dirty="0">
              <a:solidFill>
                <a:schemeClr val="accent1">
                  <a:lumMod val="50000"/>
                </a:schemeClr>
              </a:solidFill>
              <a:latin typeface="Times New Roman" panose="02020603050405020304" pitchFamily="18" charset="0"/>
              <a:cs typeface="Times New Roman" panose="02020603050405020304" pitchFamily="18" charset="0"/>
            </a:rPr>
            <a:t>Pouponnière</a:t>
          </a:r>
        </a:p>
      </dgm:t>
    </dgm:pt>
    <dgm:pt modelId="{AE9D4CBA-2B3B-457B-ADA3-890527F18B34}" type="parTrans" cxnId="{A9B71A2F-D004-4B93-8376-55780CE8442E}">
      <dgm:prSet custT="1"/>
      <dgm:spPr/>
      <dgm:t>
        <a:bodyPr/>
        <a:lstStyle/>
        <a:p>
          <a:endParaRPr lang="fr-FR" sz="900" b="1" dirty="0">
            <a:latin typeface="Times New Roman" panose="02020603050405020304" pitchFamily="18" charset="0"/>
            <a:cs typeface="Times New Roman" panose="02020603050405020304" pitchFamily="18" charset="0"/>
          </a:endParaRPr>
        </a:p>
      </dgm:t>
    </dgm:pt>
    <dgm:pt modelId="{BB16522D-A30E-426D-9E7B-958D35716369}" type="sibTrans" cxnId="{A9B71A2F-D004-4B93-8376-55780CE8442E}">
      <dgm:prSet/>
      <dgm:spPr/>
      <dgm:t>
        <a:bodyPr/>
        <a:lstStyle/>
        <a:p>
          <a:endParaRPr lang="fr-FR" sz="3200" b="1">
            <a:latin typeface="Times New Roman" panose="02020603050405020304" pitchFamily="18" charset="0"/>
            <a:cs typeface="Times New Roman" panose="02020603050405020304" pitchFamily="18" charset="0"/>
          </a:endParaRPr>
        </a:p>
      </dgm:t>
    </dgm:pt>
    <dgm:pt modelId="{D707AA1C-4B20-4D2B-AA45-80FD4F7763D8}">
      <dgm:prSet phldrT="[Texte]" custT="1"/>
      <dgm:spPr>
        <a:solidFill>
          <a:schemeClr val="bg1"/>
        </a:solidFill>
        <a:ln w="38100">
          <a:solidFill>
            <a:schemeClr val="bg1">
              <a:lumMod val="65000"/>
            </a:schemeClr>
          </a:solidFill>
        </a:ln>
      </dgm:spPr>
      <dgm:t>
        <a:bodyPr/>
        <a:lstStyle/>
        <a:p>
          <a:r>
            <a:rPr lang="fr-FR" sz="2000" b="1" dirty="0">
              <a:solidFill>
                <a:schemeClr val="accent1">
                  <a:lumMod val="50000"/>
                </a:schemeClr>
              </a:solidFill>
              <a:latin typeface="Times New Roman" panose="02020603050405020304" pitchFamily="18" charset="0"/>
              <a:cs typeface="Times New Roman" panose="02020603050405020304" pitchFamily="18" charset="0"/>
            </a:rPr>
            <a:t>MECS ouverte </a:t>
          </a:r>
        </a:p>
        <a:p>
          <a:r>
            <a:rPr lang="fr-FR" sz="2000" b="1" dirty="0">
              <a:solidFill>
                <a:schemeClr val="accent1">
                  <a:lumMod val="50000"/>
                </a:schemeClr>
              </a:solidFill>
              <a:latin typeface="Times New Roman" panose="02020603050405020304" pitchFamily="18" charset="0"/>
              <a:cs typeface="Times New Roman" panose="02020603050405020304" pitchFamily="18" charset="0"/>
            </a:rPr>
            <a:t>+ PAD</a:t>
          </a:r>
        </a:p>
      </dgm:t>
    </dgm:pt>
    <dgm:pt modelId="{F16DD8E6-BE3B-49E0-9B9C-0FA91267178E}" type="parTrans" cxnId="{C7E12AE4-9F79-4B12-B0DC-B1648F3B5000}">
      <dgm:prSet custT="1"/>
      <dgm:spPr/>
      <dgm:t>
        <a:bodyPr/>
        <a:lstStyle/>
        <a:p>
          <a:endParaRPr lang="fr-FR" sz="900" b="1" dirty="0">
            <a:latin typeface="Times New Roman" panose="02020603050405020304" pitchFamily="18" charset="0"/>
            <a:cs typeface="Times New Roman" panose="02020603050405020304" pitchFamily="18" charset="0"/>
          </a:endParaRPr>
        </a:p>
      </dgm:t>
    </dgm:pt>
    <dgm:pt modelId="{1B20D5DC-C19B-4D27-8EE5-92920983331A}" type="sibTrans" cxnId="{C7E12AE4-9F79-4B12-B0DC-B1648F3B5000}">
      <dgm:prSet/>
      <dgm:spPr/>
      <dgm:t>
        <a:bodyPr/>
        <a:lstStyle/>
        <a:p>
          <a:endParaRPr lang="fr-FR" sz="3200" b="1">
            <a:latin typeface="Times New Roman" panose="02020603050405020304" pitchFamily="18" charset="0"/>
            <a:cs typeface="Times New Roman" panose="02020603050405020304" pitchFamily="18" charset="0"/>
          </a:endParaRPr>
        </a:p>
      </dgm:t>
    </dgm:pt>
    <dgm:pt modelId="{96F31DF7-DAE0-410C-8BD0-BC34F60B5382}">
      <dgm:prSet phldrT="[Texte]" custT="1"/>
      <dgm:spPr>
        <a:solidFill>
          <a:schemeClr val="bg1"/>
        </a:solidFill>
        <a:ln w="38100">
          <a:solidFill>
            <a:schemeClr val="bg1">
              <a:lumMod val="65000"/>
            </a:schemeClr>
          </a:solidFill>
        </a:ln>
      </dgm:spPr>
      <dgm:t>
        <a:bodyPr/>
        <a:lstStyle/>
        <a:p>
          <a:r>
            <a:rPr lang="fr-FR" sz="2000" b="1" dirty="0">
              <a:solidFill>
                <a:schemeClr val="accent1">
                  <a:lumMod val="50000"/>
                </a:schemeClr>
              </a:solidFill>
              <a:latin typeface="Times New Roman" panose="02020603050405020304" pitchFamily="18" charset="0"/>
              <a:cs typeface="Times New Roman" panose="02020603050405020304" pitchFamily="18" charset="0"/>
            </a:rPr>
            <a:t>MAJPE</a:t>
          </a:r>
        </a:p>
      </dgm:t>
    </dgm:pt>
    <dgm:pt modelId="{69AE4B3D-7ECC-45DF-A985-963C9F0DD81A}" type="parTrans" cxnId="{0FBAF063-3467-48B5-95E9-F27A7998FE90}">
      <dgm:prSet custT="1"/>
      <dgm:spPr/>
      <dgm:t>
        <a:bodyPr/>
        <a:lstStyle/>
        <a:p>
          <a:endParaRPr lang="fr-FR" sz="900" b="1" dirty="0">
            <a:latin typeface="Times New Roman" panose="02020603050405020304" pitchFamily="18" charset="0"/>
            <a:cs typeface="Times New Roman" panose="02020603050405020304" pitchFamily="18" charset="0"/>
          </a:endParaRPr>
        </a:p>
      </dgm:t>
    </dgm:pt>
    <dgm:pt modelId="{C4C5CBF1-087A-4A95-99A2-451356C1EE71}" type="sibTrans" cxnId="{0FBAF063-3467-48B5-95E9-F27A7998FE90}">
      <dgm:prSet/>
      <dgm:spPr/>
      <dgm:t>
        <a:bodyPr/>
        <a:lstStyle/>
        <a:p>
          <a:endParaRPr lang="fr-FR" sz="3200" b="1">
            <a:latin typeface="Times New Roman" panose="02020603050405020304" pitchFamily="18" charset="0"/>
            <a:cs typeface="Times New Roman" panose="02020603050405020304" pitchFamily="18" charset="0"/>
          </a:endParaRPr>
        </a:p>
      </dgm:t>
    </dgm:pt>
    <dgm:pt modelId="{7C8D6A4F-F745-4B98-BA95-2F36D295C06B}">
      <dgm:prSet phldrT="[Texte]" custT="1"/>
      <dgm:spPr>
        <a:solidFill>
          <a:schemeClr val="bg1"/>
        </a:solidFill>
        <a:ln w="38100">
          <a:solidFill>
            <a:schemeClr val="bg1">
              <a:lumMod val="65000"/>
            </a:schemeClr>
          </a:solidFill>
        </a:ln>
      </dgm:spPr>
      <dgm:t>
        <a:bodyPr/>
        <a:lstStyle/>
        <a:p>
          <a:r>
            <a:rPr lang="fr-FR" sz="2000" b="1" dirty="0">
              <a:solidFill>
                <a:schemeClr val="accent1">
                  <a:lumMod val="50000"/>
                </a:schemeClr>
              </a:solidFill>
              <a:latin typeface="Times New Roman" panose="02020603050405020304" pitchFamily="18" charset="0"/>
              <a:cs typeface="Times New Roman" panose="02020603050405020304" pitchFamily="18" charset="0"/>
            </a:rPr>
            <a:t>Centre maternel</a:t>
          </a:r>
        </a:p>
      </dgm:t>
    </dgm:pt>
    <dgm:pt modelId="{CF5C6780-93A2-49B7-9E11-4F6AA7E6D4DB}" type="parTrans" cxnId="{965AB8DC-D07B-496C-8534-932E7C6A2864}">
      <dgm:prSet custT="1"/>
      <dgm:spPr/>
      <dgm:t>
        <a:bodyPr/>
        <a:lstStyle/>
        <a:p>
          <a:endParaRPr lang="fr-FR" sz="900" b="1" dirty="0">
            <a:latin typeface="Times New Roman" panose="02020603050405020304" pitchFamily="18" charset="0"/>
            <a:cs typeface="Times New Roman" panose="02020603050405020304" pitchFamily="18" charset="0"/>
          </a:endParaRPr>
        </a:p>
      </dgm:t>
    </dgm:pt>
    <dgm:pt modelId="{36B1BEB1-77ED-4120-A537-13CDA8147668}" type="sibTrans" cxnId="{965AB8DC-D07B-496C-8534-932E7C6A2864}">
      <dgm:prSet/>
      <dgm:spPr/>
      <dgm:t>
        <a:bodyPr/>
        <a:lstStyle/>
        <a:p>
          <a:endParaRPr lang="fr-FR" sz="3200" b="1">
            <a:latin typeface="Times New Roman" panose="02020603050405020304" pitchFamily="18" charset="0"/>
            <a:cs typeface="Times New Roman" panose="02020603050405020304" pitchFamily="18" charset="0"/>
          </a:endParaRPr>
        </a:p>
      </dgm:t>
    </dgm:pt>
    <dgm:pt modelId="{1EDFADF0-7907-4054-8C6F-2F2DC3FA1B12}">
      <dgm:prSet phldrT="[Texte]" custT="1"/>
      <dgm:spPr>
        <a:solidFill>
          <a:schemeClr val="bg1"/>
        </a:solidFill>
        <a:ln w="38100">
          <a:solidFill>
            <a:schemeClr val="bg1">
              <a:lumMod val="65000"/>
            </a:schemeClr>
          </a:solidFill>
        </a:ln>
      </dgm:spPr>
      <dgm:t>
        <a:bodyPr/>
        <a:lstStyle/>
        <a:p>
          <a:r>
            <a:rPr lang="fr-FR" sz="2000" b="1" dirty="0">
              <a:solidFill>
                <a:schemeClr val="accent1">
                  <a:lumMod val="50000"/>
                </a:schemeClr>
              </a:solidFill>
              <a:latin typeface="Times New Roman" panose="02020603050405020304" pitchFamily="18" charset="0"/>
              <a:cs typeface="Times New Roman" panose="02020603050405020304" pitchFamily="18" charset="0"/>
            </a:rPr>
            <a:t>MECS</a:t>
          </a:r>
        </a:p>
      </dgm:t>
    </dgm:pt>
    <dgm:pt modelId="{9CA317AA-0080-4CD8-A85B-F54D8E8AE451}" type="parTrans" cxnId="{2689D98E-9B75-42F5-99D1-EB2AFAA78B64}">
      <dgm:prSet custT="1"/>
      <dgm:spPr/>
      <dgm:t>
        <a:bodyPr/>
        <a:lstStyle/>
        <a:p>
          <a:endParaRPr lang="fr-FR" sz="900" b="1" dirty="0">
            <a:latin typeface="Times New Roman" panose="02020603050405020304" pitchFamily="18" charset="0"/>
            <a:cs typeface="Times New Roman" panose="02020603050405020304" pitchFamily="18" charset="0"/>
          </a:endParaRPr>
        </a:p>
      </dgm:t>
    </dgm:pt>
    <dgm:pt modelId="{056BB195-41E0-4C18-835A-37CC95948F48}" type="sibTrans" cxnId="{2689D98E-9B75-42F5-99D1-EB2AFAA78B64}">
      <dgm:prSet/>
      <dgm:spPr/>
      <dgm:t>
        <a:bodyPr/>
        <a:lstStyle/>
        <a:p>
          <a:endParaRPr lang="fr-FR" sz="3200" b="1">
            <a:latin typeface="Times New Roman" panose="02020603050405020304" pitchFamily="18" charset="0"/>
            <a:cs typeface="Times New Roman" panose="02020603050405020304" pitchFamily="18" charset="0"/>
          </a:endParaRPr>
        </a:p>
      </dgm:t>
    </dgm:pt>
    <dgm:pt modelId="{A0B0746B-FEE0-4826-8293-ABA7DF4160E9}" type="pres">
      <dgm:prSet presAssocID="{881A07BE-E943-4874-902C-312EC1E1E6CF}" presName="cycle" presStyleCnt="0">
        <dgm:presLayoutVars>
          <dgm:chMax val="1"/>
          <dgm:dir/>
          <dgm:animLvl val="ctr"/>
          <dgm:resizeHandles val="exact"/>
        </dgm:presLayoutVars>
      </dgm:prSet>
      <dgm:spPr/>
    </dgm:pt>
    <dgm:pt modelId="{64E04FE4-3417-4340-A208-207420607A55}" type="pres">
      <dgm:prSet presAssocID="{C5083D42-7F1D-4848-97E8-FA6D53E143F3}" presName="centerShape" presStyleLbl="node0" presStyleIdx="0" presStyleCnt="1" custScaleX="201845" custScaleY="127010" custLinFactNeighborX="917" custLinFactNeighborY="-611"/>
      <dgm:spPr/>
    </dgm:pt>
    <dgm:pt modelId="{2DF14542-F0BF-4FB5-B8C8-442C744D226A}" type="pres">
      <dgm:prSet presAssocID="{AE9D4CBA-2B3B-457B-ADA3-890527F18B34}" presName="Name9" presStyleLbl="parChTrans1D2" presStyleIdx="0" presStyleCnt="5"/>
      <dgm:spPr/>
    </dgm:pt>
    <dgm:pt modelId="{D90976BB-273B-49D6-B1BC-96D7479AA7F0}" type="pres">
      <dgm:prSet presAssocID="{AE9D4CBA-2B3B-457B-ADA3-890527F18B34}" presName="connTx" presStyleLbl="parChTrans1D2" presStyleIdx="0" presStyleCnt="5"/>
      <dgm:spPr/>
    </dgm:pt>
    <dgm:pt modelId="{94BC1C8E-3E85-4D67-921C-3CDEE7B70EE2}" type="pres">
      <dgm:prSet presAssocID="{2C638C92-DA3C-4F59-B162-5720495F40A2}" presName="node" presStyleLbl="node1" presStyleIdx="0" presStyleCnt="5" custScaleX="167216" custRadScaleRad="100074" custRadScaleInc="6115">
        <dgm:presLayoutVars>
          <dgm:bulletEnabled val="1"/>
        </dgm:presLayoutVars>
      </dgm:prSet>
      <dgm:spPr/>
    </dgm:pt>
    <dgm:pt modelId="{D52370C5-D63D-411E-89B7-203C744C7ED6}" type="pres">
      <dgm:prSet presAssocID="{9CA317AA-0080-4CD8-A85B-F54D8E8AE451}" presName="Name9" presStyleLbl="parChTrans1D2" presStyleIdx="1" presStyleCnt="5"/>
      <dgm:spPr/>
    </dgm:pt>
    <dgm:pt modelId="{B62AFE08-437C-4F9B-B145-E88FE78FC873}" type="pres">
      <dgm:prSet presAssocID="{9CA317AA-0080-4CD8-A85B-F54D8E8AE451}" presName="connTx" presStyleLbl="parChTrans1D2" presStyleIdx="1" presStyleCnt="5"/>
      <dgm:spPr/>
    </dgm:pt>
    <dgm:pt modelId="{910181FC-7AD6-44EA-9F01-8AB3B255DBB9}" type="pres">
      <dgm:prSet presAssocID="{1EDFADF0-7907-4054-8C6F-2F2DC3FA1B12}" presName="node" presStyleLbl="node1" presStyleIdx="1" presStyleCnt="5" custScaleX="139755" custRadScaleRad="141651" custRadScaleInc="19275">
        <dgm:presLayoutVars>
          <dgm:bulletEnabled val="1"/>
        </dgm:presLayoutVars>
      </dgm:prSet>
      <dgm:spPr/>
    </dgm:pt>
    <dgm:pt modelId="{99D615F2-F80B-4350-B560-C8FBFA3E325E}" type="pres">
      <dgm:prSet presAssocID="{F16DD8E6-BE3B-49E0-9B9C-0FA91267178E}" presName="Name9" presStyleLbl="parChTrans1D2" presStyleIdx="2" presStyleCnt="5"/>
      <dgm:spPr/>
    </dgm:pt>
    <dgm:pt modelId="{5722782A-997D-43FA-BD6C-E96CDE78168A}" type="pres">
      <dgm:prSet presAssocID="{F16DD8E6-BE3B-49E0-9B9C-0FA91267178E}" presName="connTx" presStyleLbl="parChTrans1D2" presStyleIdx="2" presStyleCnt="5"/>
      <dgm:spPr/>
    </dgm:pt>
    <dgm:pt modelId="{7E2D7574-F127-4457-8F67-2460C903DD71}" type="pres">
      <dgm:prSet presAssocID="{D707AA1C-4B20-4D2B-AA45-80FD4F7763D8}" presName="node" presStyleLbl="node1" presStyleIdx="2" presStyleCnt="5" custScaleX="142475" custRadScaleRad="139485" custRadScaleInc="-22246">
        <dgm:presLayoutVars>
          <dgm:bulletEnabled val="1"/>
        </dgm:presLayoutVars>
      </dgm:prSet>
      <dgm:spPr/>
    </dgm:pt>
    <dgm:pt modelId="{5DE8FB04-BBA8-4490-A748-41056F94E672}" type="pres">
      <dgm:prSet presAssocID="{69AE4B3D-7ECC-45DF-A985-963C9F0DD81A}" presName="Name9" presStyleLbl="parChTrans1D2" presStyleIdx="3" presStyleCnt="5"/>
      <dgm:spPr/>
    </dgm:pt>
    <dgm:pt modelId="{7C8CD354-37AC-471B-A20F-6EAD634CEB4C}" type="pres">
      <dgm:prSet presAssocID="{69AE4B3D-7ECC-45DF-A985-963C9F0DD81A}" presName="connTx" presStyleLbl="parChTrans1D2" presStyleIdx="3" presStyleCnt="5"/>
      <dgm:spPr/>
    </dgm:pt>
    <dgm:pt modelId="{52D6FD29-7D96-4E25-98A7-746820FE43C3}" type="pres">
      <dgm:prSet presAssocID="{96F31DF7-DAE0-410C-8BD0-BC34F60B5382}" presName="node" presStyleLbl="node1" presStyleIdx="3" presStyleCnt="5" custScaleX="139246" custRadScaleRad="133621" custRadScaleInc="6170">
        <dgm:presLayoutVars>
          <dgm:bulletEnabled val="1"/>
        </dgm:presLayoutVars>
      </dgm:prSet>
      <dgm:spPr/>
    </dgm:pt>
    <dgm:pt modelId="{D6492B5A-D681-48E2-A57E-87FE02D077AF}" type="pres">
      <dgm:prSet presAssocID="{CF5C6780-93A2-49B7-9E11-4F6AA7E6D4DB}" presName="Name9" presStyleLbl="parChTrans1D2" presStyleIdx="4" presStyleCnt="5"/>
      <dgm:spPr/>
    </dgm:pt>
    <dgm:pt modelId="{0948C07A-C4EC-477F-BFCE-AC6B7317DCF6}" type="pres">
      <dgm:prSet presAssocID="{CF5C6780-93A2-49B7-9E11-4F6AA7E6D4DB}" presName="connTx" presStyleLbl="parChTrans1D2" presStyleIdx="4" presStyleCnt="5"/>
      <dgm:spPr/>
    </dgm:pt>
    <dgm:pt modelId="{5FB8B50F-8EE8-4F9D-AF00-36D4B0C3C413}" type="pres">
      <dgm:prSet presAssocID="{7C8D6A4F-F745-4B98-BA95-2F36D295C06B}" presName="node" presStyleLbl="node1" presStyleIdx="4" presStyleCnt="5" custScaleX="146757" custRadScaleRad="140111" custRadScaleInc="-18643">
        <dgm:presLayoutVars>
          <dgm:bulletEnabled val="1"/>
        </dgm:presLayoutVars>
      </dgm:prSet>
      <dgm:spPr/>
    </dgm:pt>
  </dgm:ptLst>
  <dgm:cxnLst>
    <dgm:cxn modelId="{18EFA31A-1141-431E-BDB5-B688D7215ED8}" type="presOf" srcId="{CF5C6780-93A2-49B7-9E11-4F6AA7E6D4DB}" destId="{0948C07A-C4EC-477F-BFCE-AC6B7317DCF6}" srcOrd="1" destOrd="0" presId="urn:microsoft.com/office/officeart/2005/8/layout/radial1"/>
    <dgm:cxn modelId="{FB1BFE21-085D-4460-9A30-61DDA17BD514}" type="presOf" srcId="{69AE4B3D-7ECC-45DF-A985-963C9F0DD81A}" destId="{5DE8FB04-BBA8-4490-A748-41056F94E672}" srcOrd="0" destOrd="0" presId="urn:microsoft.com/office/officeart/2005/8/layout/radial1"/>
    <dgm:cxn modelId="{A9B71A2F-D004-4B93-8376-55780CE8442E}" srcId="{C5083D42-7F1D-4848-97E8-FA6D53E143F3}" destId="{2C638C92-DA3C-4F59-B162-5720495F40A2}" srcOrd="0" destOrd="0" parTransId="{AE9D4CBA-2B3B-457B-ADA3-890527F18B34}" sibTransId="{BB16522D-A30E-426D-9E7B-958D35716369}"/>
    <dgm:cxn modelId="{B112483A-16D4-410D-9512-25A82453DA86}" type="presOf" srcId="{F16DD8E6-BE3B-49E0-9B9C-0FA91267178E}" destId="{99D615F2-F80B-4350-B560-C8FBFA3E325E}" srcOrd="0" destOrd="0" presId="urn:microsoft.com/office/officeart/2005/8/layout/radial1"/>
    <dgm:cxn modelId="{BA929F5D-C369-47A4-874A-83BA246F21B0}" type="presOf" srcId="{2C638C92-DA3C-4F59-B162-5720495F40A2}" destId="{94BC1C8E-3E85-4D67-921C-3CDEE7B70EE2}" srcOrd="0" destOrd="0" presId="urn:microsoft.com/office/officeart/2005/8/layout/radial1"/>
    <dgm:cxn modelId="{502C1F5F-BBCB-4A50-859B-F3AF07B487C0}" type="presOf" srcId="{D707AA1C-4B20-4D2B-AA45-80FD4F7763D8}" destId="{7E2D7574-F127-4457-8F67-2460C903DD71}" srcOrd="0" destOrd="0" presId="urn:microsoft.com/office/officeart/2005/8/layout/radial1"/>
    <dgm:cxn modelId="{0FBAF063-3467-48B5-95E9-F27A7998FE90}" srcId="{C5083D42-7F1D-4848-97E8-FA6D53E143F3}" destId="{96F31DF7-DAE0-410C-8BD0-BC34F60B5382}" srcOrd="3" destOrd="0" parTransId="{69AE4B3D-7ECC-45DF-A985-963C9F0DD81A}" sibTransId="{C4C5CBF1-087A-4A95-99A2-451356C1EE71}"/>
    <dgm:cxn modelId="{84E8DB66-F4C9-4B2A-897A-AF221BE040DE}" srcId="{881A07BE-E943-4874-902C-312EC1E1E6CF}" destId="{C5083D42-7F1D-4848-97E8-FA6D53E143F3}" srcOrd="0" destOrd="0" parTransId="{452AD2A2-573F-4D3D-858B-85C28DDAB889}" sibTransId="{B4888C3C-C7BA-4A5A-BBC8-DF86AAA415F2}"/>
    <dgm:cxn modelId="{6B6BAF71-53CF-4E27-BF30-1204D66C62BA}" type="presOf" srcId="{69AE4B3D-7ECC-45DF-A985-963C9F0DD81A}" destId="{7C8CD354-37AC-471B-A20F-6EAD634CEB4C}" srcOrd="1" destOrd="0" presId="urn:microsoft.com/office/officeart/2005/8/layout/radial1"/>
    <dgm:cxn modelId="{09F8847D-4FAF-41BC-9E38-E6E455FB1211}" type="presOf" srcId="{AE9D4CBA-2B3B-457B-ADA3-890527F18B34}" destId="{2DF14542-F0BF-4FB5-B8C8-442C744D226A}" srcOrd="0" destOrd="0" presId="urn:microsoft.com/office/officeart/2005/8/layout/radial1"/>
    <dgm:cxn modelId="{60B85186-F93F-41C5-87AD-61400BE834F7}" type="presOf" srcId="{1EDFADF0-7907-4054-8C6F-2F2DC3FA1B12}" destId="{910181FC-7AD6-44EA-9F01-8AB3B255DBB9}" srcOrd="0" destOrd="0" presId="urn:microsoft.com/office/officeart/2005/8/layout/radial1"/>
    <dgm:cxn modelId="{2689D98E-9B75-42F5-99D1-EB2AFAA78B64}" srcId="{C5083D42-7F1D-4848-97E8-FA6D53E143F3}" destId="{1EDFADF0-7907-4054-8C6F-2F2DC3FA1B12}" srcOrd="1" destOrd="0" parTransId="{9CA317AA-0080-4CD8-A85B-F54D8E8AE451}" sibTransId="{056BB195-41E0-4C18-835A-37CC95948F48}"/>
    <dgm:cxn modelId="{5789C0AB-87EE-4629-AA64-07C23DC7D171}" type="presOf" srcId="{9CA317AA-0080-4CD8-A85B-F54D8E8AE451}" destId="{D52370C5-D63D-411E-89B7-203C744C7ED6}" srcOrd="0" destOrd="0" presId="urn:microsoft.com/office/officeart/2005/8/layout/radial1"/>
    <dgm:cxn modelId="{FED727CB-1664-42BD-99B0-30713040A076}" type="presOf" srcId="{CF5C6780-93A2-49B7-9E11-4F6AA7E6D4DB}" destId="{D6492B5A-D681-48E2-A57E-87FE02D077AF}" srcOrd="0" destOrd="0" presId="urn:microsoft.com/office/officeart/2005/8/layout/radial1"/>
    <dgm:cxn modelId="{4B5103CF-972A-429F-9152-05F314E66846}" type="presOf" srcId="{C5083D42-7F1D-4848-97E8-FA6D53E143F3}" destId="{64E04FE4-3417-4340-A208-207420607A55}" srcOrd="0" destOrd="0" presId="urn:microsoft.com/office/officeart/2005/8/layout/radial1"/>
    <dgm:cxn modelId="{965AB8DC-D07B-496C-8534-932E7C6A2864}" srcId="{C5083D42-7F1D-4848-97E8-FA6D53E143F3}" destId="{7C8D6A4F-F745-4B98-BA95-2F36D295C06B}" srcOrd="4" destOrd="0" parTransId="{CF5C6780-93A2-49B7-9E11-4F6AA7E6D4DB}" sibTransId="{36B1BEB1-77ED-4120-A537-13CDA8147668}"/>
    <dgm:cxn modelId="{D55DECE2-B4FA-4B69-9DB2-F2A90C0A7B98}" type="presOf" srcId="{7C8D6A4F-F745-4B98-BA95-2F36D295C06B}" destId="{5FB8B50F-8EE8-4F9D-AF00-36D4B0C3C413}" srcOrd="0" destOrd="0" presId="urn:microsoft.com/office/officeart/2005/8/layout/radial1"/>
    <dgm:cxn modelId="{C7E12AE4-9F79-4B12-B0DC-B1648F3B5000}" srcId="{C5083D42-7F1D-4848-97E8-FA6D53E143F3}" destId="{D707AA1C-4B20-4D2B-AA45-80FD4F7763D8}" srcOrd="2" destOrd="0" parTransId="{F16DD8E6-BE3B-49E0-9B9C-0FA91267178E}" sibTransId="{1B20D5DC-C19B-4D27-8EE5-92920983331A}"/>
    <dgm:cxn modelId="{0D286DE4-DC97-4F69-815C-5B2E40F0C6CF}" type="presOf" srcId="{F16DD8E6-BE3B-49E0-9B9C-0FA91267178E}" destId="{5722782A-997D-43FA-BD6C-E96CDE78168A}" srcOrd="1" destOrd="0" presId="urn:microsoft.com/office/officeart/2005/8/layout/radial1"/>
    <dgm:cxn modelId="{11218EE7-8E8C-4903-911A-7682084CB6DE}" type="presOf" srcId="{96F31DF7-DAE0-410C-8BD0-BC34F60B5382}" destId="{52D6FD29-7D96-4E25-98A7-746820FE43C3}" srcOrd="0" destOrd="0" presId="urn:microsoft.com/office/officeart/2005/8/layout/radial1"/>
    <dgm:cxn modelId="{371802EF-239A-4934-986A-C49336D93E3F}" type="presOf" srcId="{9CA317AA-0080-4CD8-A85B-F54D8E8AE451}" destId="{B62AFE08-437C-4F9B-B145-E88FE78FC873}" srcOrd="1" destOrd="0" presId="urn:microsoft.com/office/officeart/2005/8/layout/radial1"/>
    <dgm:cxn modelId="{B3BE3CF5-60AD-4D66-9E05-B89E89E4F390}" type="presOf" srcId="{AE9D4CBA-2B3B-457B-ADA3-890527F18B34}" destId="{D90976BB-273B-49D6-B1BC-96D7479AA7F0}" srcOrd="1" destOrd="0" presId="urn:microsoft.com/office/officeart/2005/8/layout/radial1"/>
    <dgm:cxn modelId="{670DC2F9-FF6B-4673-8A17-FDC3D2C92EEF}" type="presOf" srcId="{881A07BE-E943-4874-902C-312EC1E1E6CF}" destId="{A0B0746B-FEE0-4826-8293-ABA7DF4160E9}" srcOrd="0" destOrd="0" presId="urn:microsoft.com/office/officeart/2005/8/layout/radial1"/>
    <dgm:cxn modelId="{04AE62E5-A1D4-4913-BDA5-3ECF695E2C8E}" type="presParOf" srcId="{A0B0746B-FEE0-4826-8293-ABA7DF4160E9}" destId="{64E04FE4-3417-4340-A208-207420607A55}" srcOrd="0" destOrd="0" presId="urn:microsoft.com/office/officeart/2005/8/layout/radial1"/>
    <dgm:cxn modelId="{DB8A1C04-A4A5-4B4A-890C-182B1E9631CB}" type="presParOf" srcId="{A0B0746B-FEE0-4826-8293-ABA7DF4160E9}" destId="{2DF14542-F0BF-4FB5-B8C8-442C744D226A}" srcOrd="1" destOrd="0" presId="urn:microsoft.com/office/officeart/2005/8/layout/radial1"/>
    <dgm:cxn modelId="{2564EF91-2CEE-4F36-A6B8-9B655EBEEEB7}" type="presParOf" srcId="{2DF14542-F0BF-4FB5-B8C8-442C744D226A}" destId="{D90976BB-273B-49D6-B1BC-96D7479AA7F0}" srcOrd="0" destOrd="0" presId="urn:microsoft.com/office/officeart/2005/8/layout/radial1"/>
    <dgm:cxn modelId="{4110787A-712D-46A0-B2A2-41EDA6633D60}" type="presParOf" srcId="{A0B0746B-FEE0-4826-8293-ABA7DF4160E9}" destId="{94BC1C8E-3E85-4D67-921C-3CDEE7B70EE2}" srcOrd="2" destOrd="0" presId="urn:microsoft.com/office/officeart/2005/8/layout/radial1"/>
    <dgm:cxn modelId="{C6305A82-F08B-4EEC-94E8-773D744AF8B4}" type="presParOf" srcId="{A0B0746B-FEE0-4826-8293-ABA7DF4160E9}" destId="{D52370C5-D63D-411E-89B7-203C744C7ED6}" srcOrd="3" destOrd="0" presId="urn:microsoft.com/office/officeart/2005/8/layout/radial1"/>
    <dgm:cxn modelId="{1B69C107-6894-438A-B55A-8621142C26CA}" type="presParOf" srcId="{D52370C5-D63D-411E-89B7-203C744C7ED6}" destId="{B62AFE08-437C-4F9B-B145-E88FE78FC873}" srcOrd="0" destOrd="0" presId="urn:microsoft.com/office/officeart/2005/8/layout/radial1"/>
    <dgm:cxn modelId="{B3345035-DFC4-4832-8174-B1F0BE93B531}" type="presParOf" srcId="{A0B0746B-FEE0-4826-8293-ABA7DF4160E9}" destId="{910181FC-7AD6-44EA-9F01-8AB3B255DBB9}" srcOrd="4" destOrd="0" presId="urn:microsoft.com/office/officeart/2005/8/layout/radial1"/>
    <dgm:cxn modelId="{BA68557C-4D7D-4804-90DC-82AEF1EEF5E3}" type="presParOf" srcId="{A0B0746B-FEE0-4826-8293-ABA7DF4160E9}" destId="{99D615F2-F80B-4350-B560-C8FBFA3E325E}" srcOrd="5" destOrd="0" presId="urn:microsoft.com/office/officeart/2005/8/layout/radial1"/>
    <dgm:cxn modelId="{4DA8AAA1-4F35-4EA2-BC73-34608321E867}" type="presParOf" srcId="{99D615F2-F80B-4350-B560-C8FBFA3E325E}" destId="{5722782A-997D-43FA-BD6C-E96CDE78168A}" srcOrd="0" destOrd="0" presId="urn:microsoft.com/office/officeart/2005/8/layout/radial1"/>
    <dgm:cxn modelId="{812196D6-DFC0-45F3-84BB-10D3C2C35EEA}" type="presParOf" srcId="{A0B0746B-FEE0-4826-8293-ABA7DF4160E9}" destId="{7E2D7574-F127-4457-8F67-2460C903DD71}" srcOrd="6" destOrd="0" presId="urn:microsoft.com/office/officeart/2005/8/layout/radial1"/>
    <dgm:cxn modelId="{DB6C7952-9614-4740-9F3C-34C3B3B524FB}" type="presParOf" srcId="{A0B0746B-FEE0-4826-8293-ABA7DF4160E9}" destId="{5DE8FB04-BBA8-4490-A748-41056F94E672}" srcOrd="7" destOrd="0" presId="urn:microsoft.com/office/officeart/2005/8/layout/radial1"/>
    <dgm:cxn modelId="{810D0710-85BF-42C5-A5DA-A995EE1F8397}" type="presParOf" srcId="{5DE8FB04-BBA8-4490-A748-41056F94E672}" destId="{7C8CD354-37AC-471B-A20F-6EAD634CEB4C}" srcOrd="0" destOrd="0" presId="urn:microsoft.com/office/officeart/2005/8/layout/radial1"/>
    <dgm:cxn modelId="{D576070E-B838-4D42-9FDB-30E188F37A22}" type="presParOf" srcId="{A0B0746B-FEE0-4826-8293-ABA7DF4160E9}" destId="{52D6FD29-7D96-4E25-98A7-746820FE43C3}" srcOrd="8" destOrd="0" presId="urn:microsoft.com/office/officeart/2005/8/layout/radial1"/>
    <dgm:cxn modelId="{922DA6A0-0CC9-473F-9C94-7FC09466EA5A}" type="presParOf" srcId="{A0B0746B-FEE0-4826-8293-ABA7DF4160E9}" destId="{D6492B5A-D681-48E2-A57E-87FE02D077AF}" srcOrd="9" destOrd="0" presId="urn:microsoft.com/office/officeart/2005/8/layout/radial1"/>
    <dgm:cxn modelId="{09B74CAB-04B9-4BC5-B0BC-EAF493E0BD78}" type="presParOf" srcId="{D6492B5A-D681-48E2-A57E-87FE02D077AF}" destId="{0948C07A-C4EC-477F-BFCE-AC6B7317DCF6}" srcOrd="0" destOrd="0" presId="urn:microsoft.com/office/officeart/2005/8/layout/radial1"/>
    <dgm:cxn modelId="{30F76566-D05B-4CF7-87DE-AC49D97B67D9}" type="presParOf" srcId="{A0B0746B-FEE0-4826-8293-ABA7DF4160E9}" destId="{5FB8B50F-8EE8-4F9D-AF00-36D4B0C3C41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BD22BB-FE3D-4AD3-BBC5-7D7615B232B3}" type="doc">
      <dgm:prSet loTypeId="urn:microsoft.com/office/officeart/2005/8/layout/venn1" loCatId="relationship" qsTypeId="urn:microsoft.com/office/officeart/2005/8/quickstyle/simple1" qsCatId="simple" csTypeId="urn:microsoft.com/office/officeart/2005/8/colors/accent0_2" csCatId="mainScheme" phldr="1"/>
      <dgm:spPr/>
    </dgm:pt>
    <dgm:pt modelId="{550189EA-8011-4719-B6F0-5A74D1F6C7E3}">
      <dgm:prSet phldrT="[Texte]" custT="1"/>
      <dgm:spPr/>
      <dgm:t>
        <a:bodyPr/>
        <a:lstStyle/>
        <a:p>
          <a:r>
            <a:rPr lang="fr-FR" sz="2400" b="1" i="1">
              <a:latin typeface="Times New Roman" panose="02020603050405020304" pitchFamily="18" charset="0"/>
              <a:cs typeface="Times New Roman" panose="02020603050405020304" pitchFamily="18" charset="0"/>
            </a:rPr>
            <a:t>Ici</a:t>
          </a:r>
        </a:p>
      </dgm:t>
    </dgm:pt>
    <dgm:pt modelId="{1A3AFC11-848D-4978-A11D-6BA2583AB446}" type="parTrans" cxnId="{589368B7-E45A-4984-8839-BC43247604A2}">
      <dgm:prSet/>
      <dgm:spPr/>
      <dgm:t>
        <a:bodyPr/>
        <a:lstStyle/>
        <a:p>
          <a:endParaRPr lang="fr-FR" sz="2000" b="1" i="1"/>
        </a:p>
      </dgm:t>
    </dgm:pt>
    <dgm:pt modelId="{1DEFC311-6E2C-432F-9895-ECC9A3BFEEFA}" type="sibTrans" cxnId="{589368B7-E45A-4984-8839-BC43247604A2}">
      <dgm:prSet/>
      <dgm:spPr/>
      <dgm:t>
        <a:bodyPr/>
        <a:lstStyle/>
        <a:p>
          <a:endParaRPr lang="fr-FR" sz="2000" b="1" i="1"/>
        </a:p>
      </dgm:t>
    </dgm:pt>
    <dgm:pt modelId="{129FB0A8-360E-4169-B8A7-11D98204B613}">
      <dgm:prSet phldrT="[Texte]" custT="1"/>
      <dgm:spPr/>
      <dgm:t>
        <a:bodyPr/>
        <a:lstStyle/>
        <a:p>
          <a:r>
            <a:rPr lang="fr-FR" sz="2400" b="1" i="1">
              <a:latin typeface="Times New Roman" panose="02020603050405020304" pitchFamily="18" charset="0"/>
              <a:cs typeface="Times New Roman" panose="02020603050405020304" pitchFamily="18" charset="0"/>
            </a:rPr>
            <a:t>Maintenant</a:t>
          </a:r>
        </a:p>
      </dgm:t>
    </dgm:pt>
    <dgm:pt modelId="{2643B366-163B-4F91-82EF-EE9203A421EC}" type="parTrans" cxnId="{DC6026AA-37B9-4AC7-8D03-03ECF9773084}">
      <dgm:prSet/>
      <dgm:spPr/>
      <dgm:t>
        <a:bodyPr/>
        <a:lstStyle/>
        <a:p>
          <a:endParaRPr lang="fr-FR" sz="2000" b="1" i="1"/>
        </a:p>
      </dgm:t>
    </dgm:pt>
    <dgm:pt modelId="{A0961017-2224-43E5-8E9C-5EC1C1242064}" type="sibTrans" cxnId="{DC6026AA-37B9-4AC7-8D03-03ECF9773084}">
      <dgm:prSet/>
      <dgm:spPr/>
      <dgm:t>
        <a:bodyPr/>
        <a:lstStyle/>
        <a:p>
          <a:endParaRPr lang="fr-FR" sz="2000" b="1" i="1"/>
        </a:p>
      </dgm:t>
    </dgm:pt>
    <dgm:pt modelId="{5C4E6773-B5CB-4929-8A23-3AB4FADA89D2}">
      <dgm:prSet phldrT="[Texte]" custT="1"/>
      <dgm:spPr/>
      <dgm:t>
        <a:bodyPr/>
        <a:lstStyle/>
        <a:p>
          <a:r>
            <a:rPr lang="fr-FR" sz="2400" b="1" i="1">
              <a:latin typeface="Times New Roman" panose="02020603050405020304" pitchFamily="18" charset="0"/>
              <a:cs typeface="Times New Roman" panose="02020603050405020304" pitchFamily="18" charset="0"/>
            </a:rPr>
            <a:t>Avec</a:t>
          </a:r>
        </a:p>
      </dgm:t>
    </dgm:pt>
    <dgm:pt modelId="{5C8A77ED-0703-40D0-9D84-03B61B4E6DFE}" type="parTrans" cxnId="{77072F4C-8813-44D8-A778-6F90282A3A9B}">
      <dgm:prSet/>
      <dgm:spPr/>
      <dgm:t>
        <a:bodyPr/>
        <a:lstStyle/>
        <a:p>
          <a:endParaRPr lang="fr-FR" sz="2000" b="1" i="1"/>
        </a:p>
      </dgm:t>
    </dgm:pt>
    <dgm:pt modelId="{9B67609E-7B1D-46EA-AFF1-48CFFA15C251}" type="sibTrans" cxnId="{77072F4C-8813-44D8-A778-6F90282A3A9B}">
      <dgm:prSet/>
      <dgm:spPr/>
      <dgm:t>
        <a:bodyPr/>
        <a:lstStyle/>
        <a:p>
          <a:endParaRPr lang="fr-FR" sz="2000" b="1" i="1"/>
        </a:p>
      </dgm:t>
    </dgm:pt>
    <dgm:pt modelId="{97311AC9-74FC-45B1-8835-12BA1D666CC3}" type="pres">
      <dgm:prSet presAssocID="{00BD22BB-FE3D-4AD3-BBC5-7D7615B232B3}" presName="compositeShape" presStyleCnt="0">
        <dgm:presLayoutVars>
          <dgm:chMax val="7"/>
          <dgm:dir/>
          <dgm:resizeHandles val="exact"/>
        </dgm:presLayoutVars>
      </dgm:prSet>
      <dgm:spPr/>
    </dgm:pt>
    <dgm:pt modelId="{6DBBEB0F-0E12-4175-85D6-C932D32B8E15}" type="pres">
      <dgm:prSet presAssocID="{550189EA-8011-4719-B6F0-5A74D1F6C7E3}" presName="circ1" presStyleLbl="vennNode1" presStyleIdx="0" presStyleCnt="3" custScaleX="102019"/>
      <dgm:spPr/>
    </dgm:pt>
    <dgm:pt modelId="{3FD5C040-7FFB-44E2-87C6-E53AB511B0F6}" type="pres">
      <dgm:prSet presAssocID="{550189EA-8011-4719-B6F0-5A74D1F6C7E3}" presName="circ1Tx" presStyleLbl="revTx" presStyleIdx="0" presStyleCnt="0">
        <dgm:presLayoutVars>
          <dgm:chMax val="0"/>
          <dgm:chPref val="0"/>
          <dgm:bulletEnabled val="1"/>
        </dgm:presLayoutVars>
      </dgm:prSet>
      <dgm:spPr/>
    </dgm:pt>
    <dgm:pt modelId="{CA2FD495-4D10-440A-8EC5-471C23911872}" type="pres">
      <dgm:prSet presAssocID="{129FB0A8-360E-4169-B8A7-11D98204B613}" presName="circ2" presStyleLbl="vennNode1" presStyleIdx="1" presStyleCnt="3" custScaleX="102019"/>
      <dgm:spPr/>
    </dgm:pt>
    <dgm:pt modelId="{E764AA8C-02A7-42D4-9BD4-BCA89D867029}" type="pres">
      <dgm:prSet presAssocID="{129FB0A8-360E-4169-B8A7-11D98204B613}" presName="circ2Tx" presStyleLbl="revTx" presStyleIdx="0" presStyleCnt="0">
        <dgm:presLayoutVars>
          <dgm:chMax val="0"/>
          <dgm:chPref val="0"/>
          <dgm:bulletEnabled val="1"/>
        </dgm:presLayoutVars>
      </dgm:prSet>
      <dgm:spPr/>
    </dgm:pt>
    <dgm:pt modelId="{D25C2192-94AF-4A1C-8CEE-8AD8EA909087}" type="pres">
      <dgm:prSet presAssocID="{5C4E6773-B5CB-4929-8A23-3AB4FADA89D2}" presName="circ3" presStyleLbl="vennNode1" presStyleIdx="2" presStyleCnt="3" custScaleX="102019"/>
      <dgm:spPr/>
    </dgm:pt>
    <dgm:pt modelId="{FC23FA97-E719-42C9-9371-2E6DF654FC74}" type="pres">
      <dgm:prSet presAssocID="{5C4E6773-B5CB-4929-8A23-3AB4FADA89D2}" presName="circ3Tx" presStyleLbl="revTx" presStyleIdx="0" presStyleCnt="0">
        <dgm:presLayoutVars>
          <dgm:chMax val="0"/>
          <dgm:chPref val="0"/>
          <dgm:bulletEnabled val="1"/>
        </dgm:presLayoutVars>
      </dgm:prSet>
      <dgm:spPr/>
    </dgm:pt>
  </dgm:ptLst>
  <dgm:cxnLst>
    <dgm:cxn modelId="{5E0EB910-1167-4E08-9F0B-4E5BC1B44752}" type="presOf" srcId="{129FB0A8-360E-4169-B8A7-11D98204B613}" destId="{CA2FD495-4D10-440A-8EC5-471C23911872}" srcOrd="0" destOrd="0" presId="urn:microsoft.com/office/officeart/2005/8/layout/venn1"/>
    <dgm:cxn modelId="{5C31131B-6332-4858-B938-EE6CE0AFBC31}" type="presOf" srcId="{00BD22BB-FE3D-4AD3-BBC5-7D7615B232B3}" destId="{97311AC9-74FC-45B1-8835-12BA1D666CC3}" srcOrd="0" destOrd="0" presId="urn:microsoft.com/office/officeart/2005/8/layout/venn1"/>
    <dgm:cxn modelId="{BAC90922-EC89-439B-9F50-CBF7250D55C4}" type="presOf" srcId="{5C4E6773-B5CB-4929-8A23-3AB4FADA89D2}" destId="{FC23FA97-E719-42C9-9371-2E6DF654FC74}" srcOrd="1" destOrd="0" presId="urn:microsoft.com/office/officeart/2005/8/layout/venn1"/>
    <dgm:cxn modelId="{77072F4C-8813-44D8-A778-6F90282A3A9B}" srcId="{00BD22BB-FE3D-4AD3-BBC5-7D7615B232B3}" destId="{5C4E6773-B5CB-4929-8A23-3AB4FADA89D2}" srcOrd="2" destOrd="0" parTransId="{5C8A77ED-0703-40D0-9D84-03B61B4E6DFE}" sibTransId="{9B67609E-7B1D-46EA-AFF1-48CFFA15C251}"/>
    <dgm:cxn modelId="{20884377-6535-44EA-B1BA-03DEFBE167D7}" type="presOf" srcId="{550189EA-8011-4719-B6F0-5A74D1F6C7E3}" destId="{6DBBEB0F-0E12-4175-85D6-C932D32B8E15}" srcOrd="0" destOrd="0" presId="urn:microsoft.com/office/officeart/2005/8/layout/venn1"/>
    <dgm:cxn modelId="{10DA7477-1C92-47EE-BDD5-746E97583ED9}" type="presOf" srcId="{550189EA-8011-4719-B6F0-5A74D1F6C7E3}" destId="{3FD5C040-7FFB-44E2-87C6-E53AB511B0F6}" srcOrd="1" destOrd="0" presId="urn:microsoft.com/office/officeart/2005/8/layout/venn1"/>
    <dgm:cxn modelId="{4A4ED9A0-C7B9-4C1C-AE23-3B79AA1A7C07}" type="presOf" srcId="{129FB0A8-360E-4169-B8A7-11D98204B613}" destId="{E764AA8C-02A7-42D4-9BD4-BCA89D867029}" srcOrd="1" destOrd="0" presId="urn:microsoft.com/office/officeart/2005/8/layout/venn1"/>
    <dgm:cxn modelId="{DC6026AA-37B9-4AC7-8D03-03ECF9773084}" srcId="{00BD22BB-FE3D-4AD3-BBC5-7D7615B232B3}" destId="{129FB0A8-360E-4169-B8A7-11D98204B613}" srcOrd="1" destOrd="0" parTransId="{2643B366-163B-4F91-82EF-EE9203A421EC}" sibTransId="{A0961017-2224-43E5-8E9C-5EC1C1242064}"/>
    <dgm:cxn modelId="{589368B7-E45A-4984-8839-BC43247604A2}" srcId="{00BD22BB-FE3D-4AD3-BBC5-7D7615B232B3}" destId="{550189EA-8011-4719-B6F0-5A74D1F6C7E3}" srcOrd="0" destOrd="0" parTransId="{1A3AFC11-848D-4978-A11D-6BA2583AB446}" sibTransId="{1DEFC311-6E2C-432F-9895-ECC9A3BFEEFA}"/>
    <dgm:cxn modelId="{1E3C4DBE-A5E5-429B-BD91-6A2C97A16319}" type="presOf" srcId="{5C4E6773-B5CB-4929-8A23-3AB4FADA89D2}" destId="{D25C2192-94AF-4A1C-8CEE-8AD8EA909087}" srcOrd="0" destOrd="0" presId="urn:microsoft.com/office/officeart/2005/8/layout/venn1"/>
    <dgm:cxn modelId="{2F7BCFFE-FEC2-4A43-9708-E161F884B62F}" type="presParOf" srcId="{97311AC9-74FC-45B1-8835-12BA1D666CC3}" destId="{6DBBEB0F-0E12-4175-85D6-C932D32B8E15}" srcOrd="0" destOrd="0" presId="urn:microsoft.com/office/officeart/2005/8/layout/venn1"/>
    <dgm:cxn modelId="{4388B69A-F2A1-4382-9953-02C02497C946}" type="presParOf" srcId="{97311AC9-74FC-45B1-8835-12BA1D666CC3}" destId="{3FD5C040-7FFB-44E2-87C6-E53AB511B0F6}" srcOrd="1" destOrd="0" presId="urn:microsoft.com/office/officeart/2005/8/layout/venn1"/>
    <dgm:cxn modelId="{6433AFCD-4759-4C4A-93F2-24A4110788EB}" type="presParOf" srcId="{97311AC9-74FC-45B1-8835-12BA1D666CC3}" destId="{CA2FD495-4D10-440A-8EC5-471C23911872}" srcOrd="2" destOrd="0" presId="urn:microsoft.com/office/officeart/2005/8/layout/venn1"/>
    <dgm:cxn modelId="{63B8E81D-DFEC-4E0B-9004-AFC6A844EB29}" type="presParOf" srcId="{97311AC9-74FC-45B1-8835-12BA1D666CC3}" destId="{E764AA8C-02A7-42D4-9BD4-BCA89D867029}" srcOrd="3" destOrd="0" presId="urn:microsoft.com/office/officeart/2005/8/layout/venn1"/>
    <dgm:cxn modelId="{10ADC5F6-EB7A-48BD-93DF-7C6C128868C9}" type="presParOf" srcId="{97311AC9-74FC-45B1-8835-12BA1D666CC3}" destId="{D25C2192-94AF-4A1C-8CEE-8AD8EA909087}" srcOrd="4" destOrd="0" presId="urn:microsoft.com/office/officeart/2005/8/layout/venn1"/>
    <dgm:cxn modelId="{ED34C88D-A281-4108-8F4F-13FE15FAECBC}" type="presParOf" srcId="{97311AC9-74FC-45B1-8835-12BA1D666CC3}" destId="{FC23FA97-E719-42C9-9371-2E6DF654FC7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6EDF8F-E5C1-484A-8283-8221E8EA91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58AA4691-2C80-4CA7-89A3-0B275258F0E3}">
      <dgm:prSet phldrT="[Texte]" custT="1">
        <dgm:style>
          <a:lnRef idx="2">
            <a:schemeClr val="accent2"/>
          </a:lnRef>
          <a:fillRef idx="1">
            <a:schemeClr val="lt1"/>
          </a:fillRef>
          <a:effectRef idx="0">
            <a:schemeClr val="accent2"/>
          </a:effectRef>
          <a:fontRef idx="minor">
            <a:schemeClr val="dk1"/>
          </a:fontRef>
        </dgm:style>
      </dgm:prSet>
      <dgm:spPr>
        <a:ln w="38100">
          <a:solidFill>
            <a:schemeClr val="accent1">
              <a:lumMod val="75000"/>
            </a:schemeClr>
          </a:solidFill>
        </a:ln>
      </dgm:spPr>
      <dgm:t>
        <a:bodyPr/>
        <a:lstStyle/>
        <a:p>
          <a:r>
            <a:rPr lang="fr-FR" sz="2400" dirty="0">
              <a:latin typeface="Times New Roman" panose="02020603050405020304" pitchFamily="18" charset="0"/>
              <a:cs typeface="Times New Roman" panose="02020603050405020304" pitchFamily="18" charset="0"/>
            </a:rPr>
            <a:t>Représentations de l’établissement / compréhension de la situation</a:t>
          </a:r>
        </a:p>
      </dgm:t>
    </dgm:pt>
    <dgm:pt modelId="{56A8139B-7B42-4225-B95C-A6378E82B7D6}" type="parTrans" cxnId="{7C171797-AA42-446F-8236-E87AE17686FB}">
      <dgm:prSet/>
      <dgm:spPr/>
      <dgm:t>
        <a:bodyPr/>
        <a:lstStyle/>
        <a:p>
          <a:endParaRPr lang="fr-FR" sz="2000">
            <a:latin typeface="Times New Roman" panose="02020603050405020304" pitchFamily="18" charset="0"/>
            <a:cs typeface="Times New Roman" panose="02020603050405020304" pitchFamily="18" charset="0"/>
          </a:endParaRPr>
        </a:p>
      </dgm:t>
    </dgm:pt>
    <dgm:pt modelId="{74958DF4-3F52-4AB7-A66F-D7F07C9BC7DA}" type="sibTrans" cxnId="{7C171797-AA42-446F-8236-E87AE17686FB}">
      <dgm:prSet/>
      <dgm:spPr/>
      <dgm:t>
        <a:bodyPr/>
        <a:lstStyle/>
        <a:p>
          <a:endParaRPr lang="fr-FR" sz="2000">
            <a:latin typeface="Times New Roman" panose="02020603050405020304" pitchFamily="18" charset="0"/>
            <a:cs typeface="Times New Roman" panose="02020603050405020304" pitchFamily="18" charset="0"/>
          </a:endParaRPr>
        </a:p>
      </dgm:t>
    </dgm:pt>
    <dgm:pt modelId="{145BBB01-FD32-481D-8D8D-7929435FB544}">
      <dgm:prSet phldrT="[Texte]" custT="1">
        <dgm:style>
          <a:lnRef idx="2">
            <a:schemeClr val="accent2"/>
          </a:lnRef>
          <a:fillRef idx="1">
            <a:schemeClr val="lt1"/>
          </a:fillRef>
          <a:effectRef idx="0">
            <a:schemeClr val="accent2"/>
          </a:effectRef>
          <a:fontRef idx="minor">
            <a:schemeClr val="dk1"/>
          </a:fontRef>
        </dgm:style>
      </dgm:prSet>
      <dgm:spPr>
        <a:ln w="38100">
          <a:solidFill>
            <a:schemeClr val="accent1">
              <a:lumMod val="75000"/>
            </a:schemeClr>
          </a:solidFill>
        </a:ln>
      </dgm:spPr>
      <dgm:t>
        <a:bodyPr/>
        <a:lstStyle/>
        <a:p>
          <a:r>
            <a:rPr lang="fr-FR" sz="2400" dirty="0">
              <a:latin typeface="Times New Roman" panose="02020603050405020304" pitchFamily="18" charset="0"/>
              <a:cs typeface="Times New Roman" panose="02020603050405020304" pitchFamily="18" charset="0"/>
            </a:rPr>
            <a:t>Complexité du cadre institutionnel</a:t>
          </a:r>
        </a:p>
      </dgm:t>
    </dgm:pt>
    <dgm:pt modelId="{ADC20C50-A5BB-4E18-A34A-A5579D1DA88F}" type="parTrans" cxnId="{86DC3E80-16FD-4F35-95C5-0CDBCD6CDD71}">
      <dgm:prSet/>
      <dgm:spPr/>
      <dgm:t>
        <a:bodyPr/>
        <a:lstStyle/>
        <a:p>
          <a:endParaRPr lang="fr-FR" sz="2000">
            <a:latin typeface="Times New Roman" panose="02020603050405020304" pitchFamily="18" charset="0"/>
            <a:cs typeface="Times New Roman" panose="02020603050405020304" pitchFamily="18" charset="0"/>
          </a:endParaRPr>
        </a:p>
      </dgm:t>
    </dgm:pt>
    <dgm:pt modelId="{25E65131-89F4-4DF9-A27A-604F86A72B43}" type="sibTrans" cxnId="{86DC3E80-16FD-4F35-95C5-0CDBCD6CDD71}">
      <dgm:prSet/>
      <dgm:spPr/>
      <dgm:t>
        <a:bodyPr/>
        <a:lstStyle/>
        <a:p>
          <a:endParaRPr lang="fr-FR" sz="2000">
            <a:latin typeface="Times New Roman" panose="02020603050405020304" pitchFamily="18" charset="0"/>
            <a:cs typeface="Times New Roman" panose="02020603050405020304" pitchFamily="18" charset="0"/>
          </a:endParaRPr>
        </a:p>
      </dgm:t>
    </dgm:pt>
    <dgm:pt modelId="{EB88DEAC-143F-46BF-A47B-63D2283813E0}">
      <dgm:prSet phldrT="[Texte]" custT="1">
        <dgm:style>
          <a:lnRef idx="2">
            <a:schemeClr val="accent2"/>
          </a:lnRef>
          <a:fillRef idx="1">
            <a:schemeClr val="lt1"/>
          </a:fillRef>
          <a:effectRef idx="0">
            <a:schemeClr val="accent2"/>
          </a:effectRef>
          <a:fontRef idx="minor">
            <a:schemeClr val="dk1"/>
          </a:fontRef>
        </dgm:style>
      </dgm:prSet>
      <dgm:spPr>
        <a:ln w="38100">
          <a:solidFill>
            <a:schemeClr val="accent1">
              <a:lumMod val="75000"/>
            </a:schemeClr>
          </a:solidFill>
        </a:ln>
      </dgm:spPr>
      <dgm:t>
        <a:bodyPr/>
        <a:lstStyle/>
        <a:p>
          <a:r>
            <a:rPr lang="fr-FR" sz="2400" dirty="0">
              <a:latin typeface="Times New Roman" panose="02020603050405020304" pitchFamily="18" charset="0"/>
              <a:cs typeface="Times New Roman" panose="02020603050405020304" pitchFamily="18" charset="0"/>
            </a:rPr>
            <a:t>Poids du structurel</a:t>
          </a:r>
        </a:p>
      </dgm:t>
    </dgm:pt>
    <dgm:pt modelId="{3A0F9B82-E13D-44F8-AB2E-778F2B339FD5}" type="parTrans" cxnId="{D61DD7CD-7B1B-48FC-88D4-2E10D9C2F6D1}">
      <dgm:prSet/>
      <dgm:spPr/>
      <dgm:t>
        <a:bodyPr/>
        <a:lstStyle/>
        <a:p>
          <a:endParaRPr lang="fr-FR" sz="2000">
            <a:latin typeface="Times New Roman" panose="02020603050405020304" pitchFamily="18" charset="0"/>
            <a:cs typeface="Times New Roman" panose="02020603050405020304" pitchFamily="18" charset="0"/>
          </a:endParaRPr>
        </a:p>
      </dgm:t>
    </dgm:pt>
    <dgm:pt modelId="{BB03E471-0F34-4F39-87B1-FAD332681959}" type="sibTrans" cxnId="{D61DD7CD-7B1B-48FC-88D4-2E10D9C2F6D1}">
      <dgm:prSet/>
      <dgm:spPr/>
      <dgm:t>
        <a:bodyPr/>
        <a:lstStyle/>
        <a:p>
          <a:endParaRPr lang="fr-FR" sz="2000">
            <a:latin typeface="Times New Roman" panose="02020603050405020304" pitchFamily="18" charset="0"/>
            <a:cs typeface="Times New Roman" panose="02020603050405020304" pitchFamily="18" charset="0"/>
          </a:endParaRPr>
        </a:p>
      </dgm:t>
    </dgm:pt>
    <dgm:pt modelId="{9F0CA516-69FD-4E68-9E32-333430BAECFA}" type="pres">
      <dgm:prSet presAssocID="{086EDF8F-E5C1-484A-8283-8221E8EA9164}" presName="diagram" presStyleCnt="0">
        <dgm:presLayoutVars>
          <dgm:dir/>
          <dgm:resizeHandles val="exact"/>
        </dgm:presLayoutVars>
      </dgm:prSet>
      <dgm:spPr/>
    </dgm:pt>
    <dgm:pt modelId="{868B7E8A-6B00-4BED-9A4E-2A6495B08B42}" type="pres">
      <dgm:prSet presAssocID="{58AA4691-2C80-4CA7-89A3-0B275258F0E3}" presName="node" presStyleLbl="node1" presStyleIdx="0" presStyleCnt="3" custScaleX="124800">
        <dgm:presLayoutVars>
          <dgm:bulletEnabled val="1"/>
        </dgm:presLayoutVars>
      </dgm:prSet>
      <dgm:spPr/>
    </dgm:pt>
    <dgm:pt modelId="{23B0BFE8-D9FC-41C0-8F3E-B960576AF548}" type="pres">
      <dgm:prSet presAssocID="{74958DF4-3F52-4AB7-A66F-D7F07C9BC7DA}" presName="sibTrans" presStyleCnt="0"/>
      <dgm:spPr/>
    </dgm:pt>
    <dgm:pt modelId="{D0882BC7-CCD0-476E-8113-486E9C80B3BA}" type="pres">
      <dgm:prSet presAssocID="{145BBB01-FD32-481D-8D8D-7929435FB544}" presName="node" presStyleLbl="node1" presStyleIdx="1" presStyleCnt="3" custScaleX="124800">
        <dgm:presLayoutVars>
          <dgm:bulletEnabled val="1"/>
        </dgm:presLayoutVars>
      </dgm:prSet>
      <dgm:spPr/>
    </dgm:pt>
    <dgm:pt modelId="{80CDC446-2A11-43D5-8075-AF8382C908D8}" type="pres">
      <dgm:prSet presAssocID="{25E65131-89F4-4DF9-A27A-604F86A72B43}" presName="sibTrans" presStyleCnt="0"/>
      <dgm:spPr/>
    </dgm:pt>
    <dgm:pt modelId="{33C284C1-8C9A-432C-B994-6A096D2B11E8}" type="pres">
      <dgm:prSet presAssocID="{EB88DEAC-143F-46BF-A47B-63D2283813E0}" presName="node" presStyleLbl="node1" presStyleIdx="2" presStyleCnt="3" custScaleX="124800">
        <dgm:presLayoutVars>
          <dgm:bulletEnabled val="1"/>
        </dgm:presLayoutVars>
      </dgm:prSet>
      <dgm:spPr/>
    </dgm:pt>
  </dgm:ptLst>
  <dgm:cxnLst>
    <dgm:cxn modelId="{266E980F-EC40-43C1-A6AB-F33F41D25827}" type="presOf" srcId="{EB88DEAC-143F-46BF-A47B-63D2283813E0}" destId="{33C284C1-8C9A-432C-B994-6A096D2B11E8}" srcOrd="0" destOrd="0" presId="urn:microsoft.com/office/officeart/2005/8/layout/default"/>
    <dgm:cxn modelId="{D31F701A-4385-462B-A057-70567038CDE0}" type="presOf" srcId="{58AA4691-2C80-4CA7-89A3-0B275258F0E3}" destId="{868B7E8A-6B00-4BED-9A4E-2A6495B08B42}" srcOrd="0" destOrd="0" presId="urn:microsoft.com/office/officeart/2005/8/layout/default"/>
    <dgm:cxn modelId="{D83F4626-74B3-49DF-86D0-4D820E51B313}" type="presOf" srcId="{145BBB01-FD32-481D-8D8D-7929435FB544}" destId="{D0882BC7-CCD0-476E-8113-486E9C80B3BA}" srcOrd="0" destOrd="0" presId="urn:microsoft.com/office/officeart/2005/8/layout/default"/>
    <dgm:cxn modelId="{96799C46-0E6D-407C-93DC-C4487D93DD19}" type="presOf" srcId="{086EDF8F-E5C1-484A-8283-8221E8EA9164}" destId="{9F0CA516-69FD-4E68-9E32-333430BAECFA}" srcOrd="0" destOrd="0" presId="urn:microsoft.com/office/officeart/2005/8/layout/default"/>
    <dgm:cxn modelId="{86DC3E80-16FD-4F35-95C5-0CDBCD6CDD71}" srcId="{086EDF8F-E5C1-484A-8283-8221E8EA9164}" destId="{145BBB01-FD32-481D-8D8D-7929435FB544}" srcOrd="1" destOrd="0" parTransId="{ADC20C50-A5BB-4E18-A34A-A5579D1DA88F}" sibTransId="{25E65131-89F4-4DF9-A27A-604F86A72B43}"/>
    <dgm:cxn modelId="{7C171797-AA42-446F-8236-E87AE17686FB}" srcId="{086EDF8F-E5C1-484A-8283-8221E8EA9164}" destId="{58AA4691-2C80-4CA7-89A3-0B275258F0E3}" srcOrd="0" destOrd="0" parTransId="{56A8139B-7B42-4225-B95C-A6378E82B7D6}" sibTransId="{74958DF4-3F52-4AB7-A66F-D7F07C9BC7DA}"/>
    <dgm:cxn modelId="{D61DD7CD-7B1B-48FC-88D4-2E10D9C2F6D1}" srcId="{086EDF8F-E5C1-484A-8283-8221E8EA9164}" destId="{EB88DEAC-143F-46BF-A47B-63D2283813E0}" srcOrd="2" destOrd="0" parTransId="{3A0F9B82-E13D-44F8-AB2E-778F2B339FD5}" sibTransId="{BB03E471-0F34-4F39-87B1-FAD332681959}"/>
    <dgm:cxn modelId="{49A8A9E4-F2F1-4512-B6B9-295318679B38}" type="presParOf" srcId="{9F0CA516-69FD-4E68-9E32-333430BAECFA}" destId="{868B7E8A-6B00-4BED-9A4E-2A6495B08B42}" srcOrd="0" destOrd="0" presId="urn:microsoft.com/office/officeart/2005/8/layout/default"/>
    <dgm:cxn modelId="{1E6567E0-281C-4220-8D9A-31EE14403607}" type="presParOf" srcId="{9F0CA516-69FD-4E68-9E32-333430BAECFA}" destId="{23B0BFE8-D9FC-41C0-8F3E-B960576AF548}" srcOrd="1" destOrd="0" presId="urn:microsoft.com/office/officeart/2005/8/layout/default"/>
    <dgm:cxn modelId="{AA9C53E7-CAE1-47AE-BD80-DB55601CE859}" type="presParOf" srcId="{9F0CA516-69FD-4E68-9E32-333430BAECFA}" destId="{D0882BC7-CCD0-476E-8113-486E9C80B3BA}" srcOrd="2" destOrd="0" presId="urn:microsoft.com/office/officeart/2005/8/layout/default"/>
    <dgm:cxn modelId="{F21CB112-1A8E-4219-BA06-43526C34396B}" type="presParOf" srcId="{9F0CA516-69FD-4E68-9E32-333430BAECFA}" destId="{80CDC446-2A11-43D5-8075-AF8382C908D8}" srcOrd="3" destOrd="0" presId="urn:microsoft.com/office/officeart/2005/8/layout/default"/>
    <dgm:cxn modelId="{7F4F8F97-F88F-4321-AC6C-F04AE25AF66F}" type="presParOf" srcId="{9F0CA516-69FD-4E68-9E32-333430BAECFA}" destId="{33C284C1-8C9A-432C-B994-6A096D2B11E8}" srcOrd="4"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6EDF8F-E5C1-484A-8283-8221E8EA91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58AA4691-2C80-4CA7-89A3-0B275258F0E3}">
      <dgm:prSet phldrT="[Texte]" custT="1">
        <dgm:style>
          <a:lnRef idx="2">
            <a:schemeClr val="accent2"/>
          </a:lnRef>
          <a:fillRef idx="1">
            <a:schemeClr val="lt1"/>
          </a:fillRef>
          <a:effectRef idx="0">
            <a:schemeClr val="accent2"/>
          </a:effectRef>
          <a:fontRef idx="minor">
            <a:schemeClr val="dk1"/>
          </a:fontRef>
        </dgm:style>
      </dgm:prSet>
      <dgm:spPr>
        <a:ln w="38100">
          <a:solidFill>
            <a:schemeClr val="accent1">
              <a:lumMod val="75000"/>
            </a:schemeClr>
          </a:solidFill>
        </a:ln>
      </dgm:spPr>
      <dgm:t>
        <a:bodyPr/>
        <a:lstStyle/>
        <a:p>
          <a:r>
            <a:rPr lang="fr-FR" sz="2400" dirty="0">
              <a:latin typeface="Times New Roman" panose="02020603050405020304" pitchFamily="18" charset="0"/>
              <a:cs typeface="Times New Roman" panose="02020603050405020304" pitchFamily="18" charset="0"/>
            </a:rPr>
            <a:t>L’histoire du parent</a:t>
          </a:r>
        </a:p>
      </dgm:t>
    </dgm:pt>
    <dgm:pt modelId="{56A8139B-7B42-4225-B95C-A6378E82B7D6}" type="parTrans" cxnId="{7C171797-AA42-446F-8236-E87AE17686FB}">
      <dgm:prSet/>
      <dgm:spPr/>
      <dgm:t>
        <a:bodyPr/>
        <a:lstStyle/>
        <a:p>
          <a:endParaRPr lang="fr-FR" sz="2000">
            <a:latin typeface="Times New Roman" panose="02020603050405020304" pitchFamily="18" charset="0"/>
            <a:cs typeface="Times New Roman" panose="02020603050405020304" pitchFamily="18" charset="0"/>
          </a:endParaRPr>
        </a:p>
      </dgm:t>
    </dgm:pt>
    <dgm:pt modelId="{74958DF4-3F52-4AB7-A66F-D7F07C9BC7DA}" type="sibTrans" cxnId="{7C171797-AA42-446F-8236-E87AE17686FB}">
      <dgm:prSet/>
      <dgm:spPr/>
      <dgm:t>
        <a:bodyPr/>
        <a:lstStyle/>
        <a:p>
          <a:endParaRPr lang="fr-FR" sz="2000">
            <a:latin typeface="Times New Roman" panose="02020603050405020304" pitchFamily="18" charset="0"/>
            <a:cs typeface="Times New Roman" panose="02020603050405020304" pitchFamily="18" charset="0"/>
          </a:endParaRPr>
        </a:p>
      </dgm:t>
    </dgm:pt>
    <dgm:pt modelId="{145BBB01-FD32-481D-8D8D-7929435FB544}">
      <dgm:prSet phldrT="[Texte]" custT="1">
        <dgm:style>
          <a:lnRef idx="2">
            <a:schemeClr val="accent2"/>
          </a:lnRef>
          <a:fillRef idx="1">
            <a:schemeClr val="lt1"/>
          </a:fillRef>
          <a:effectRef idx="0">
            <a:schemeClr val="accent2"/>
          </a:effectRef>
          <a:fontRef idx="minor">
            <a:schemeClr val="dk1"/>
          </a:fontRef>
        </dgm:style>
      </dgm:prSet>
      <dgm:spPr>
        <a:ln w="38100">
          <a:solidFill>
            <a:schemeClr val="accent1">
              <a:lumMod val="75000"/>
            </a:schemeClr>
          </a:solidFill>
        </a:ln>
      </dgm:spPr>
      <dgm:t>
        <a:bodyPr/>
        <a:lstStyle/>
        <a:p>
          <a:r>
            <a:rPr lang="fr-FR" sz="2400" dirty="0">
              <a:latin typeface="Times New Roman" panose="02020603050405020304" pitchFamily="18" charset="0"/>
              <a:cs typeface="Times New Roman" panose="02020603050405020304" pitchFamily="18" charset="0"/>
            </a:rPr>
            <a:t>L’accompagnement dans la pratique </a:t>
          </a:r>
        </a:p>
      </dgm:t>
    </dgm:pt>
    <dgm:pt modelId="{ADC20C50-A5BB-4E18-A34A-A5579D1DA88F}" type="parTrans" cxnId="{86DC3E80-16FD-4F35-95C5-0CDBCD6CDD71}">
      <dgm:prSet/>
      <dgm:spPr/>
      <dgm:t>
        <a:bodyPr/>
        <a:lstStyle/>
        <a:p>
          <a:endParaRPr lang="fr-FR" sz="2000">
            <a:latin typeface="Times New Roman" panose="02020603050405020304" pitchFamily="18" charset="0"/>
            <a:cs typeface="Times New Roman" panose="02020603050405020304" pitchFamily="18" charset="0"/>
          </a:endParaRPr>
        </a:p>
      </dgm:t>
    </dgm:pt>
    <dgm:pt modelId="{25E65131-89F4-4DF9-A27A-604F86A72B43}" type="sibTrans" cxnId="{86DC3E80-16FD-4F35-95C5-0CDBCD6CDD71}">
      <dgm:prSet/>
      <dgm:spPr/>
      <dgm:t>
        <a:bodyPr/>
        <a:lstStyle/>
        <a:p>
          <a:endParaRPr lang="fr-FR" sz="2000">
            <a:latin typeface="Times New Roman" panose="02020603050405020304" pitchFamily="18" charset="0"/>
            <a:cs typeface="Times New Roman" panose="02020603050405020304" pitchFamily="18" charset="0"/>
          </a:endParaRPr>
        </a:p>
      </dgm:t>
    </dgm:pt>
    <dgm:pt modelId="{EB88DEAC-143F-46BF-A47B-63D2283813E0}">
      <dgm:prSet phldrT="[Texte]" custT="1">
        <dgm:style>
          <a:lnRef idx="2">
            <a:schemeClr val="accent2"/>
          </a:lnRef>
          <a:fillRef idx="1">
            <a:schemeClr val="lt1"/>
          </a:fillRef>
          <a:effectRef idx="0">
            <a:schemeClr val="accent2"/>
          </a:effectRef>
          <a:fontRef idx="minor">
            <a:schemeClr val="dk1"/>
          </a:fontRef>
        </dgm:style>
      </dgm:prSet>
      <dgm:spPr>
        <a:ln w="38100">
          <a:solidFill>
            <a:schemeClr val="accent1">
              <a:lumMod val="75000"/>
            </a:schemeClr>
          </a:solidFill>
        </a:ln>
      </dgm:spPr>
      <dgm:t>
        <a:bodyPr/>
        <a:lstStyle/>
        <a:p>
          <a:r>
            <a:rPr lang="fr-FR" sz="2400" dirty="0">
              <a:latin typeface="Times New Roman" panose="02020603050405020304" pitchFamily="18" charset="0"/>
              <a:cs typeface="Times New Roman" panose="02020603050405020304" pitchFamily="18" charset="0"/>
            </a:rPr>
            <a:t>Le projet</a:t>
          </a:r>
        </a:p>
      </dgm:t>
    </dgm:pt>
    <dgm:pt modelId="{3A0F9B82-E13D-44F8-AB2E-778F2B339FD5}" type="parTrans" cxnId="{D61DD7CD-7B1B-48FC-88D4-2E10D9C2F6D1}">
      <dgm:prSet/>
      <dgm:spPr/>
      <dgm:t>
        <a:bodyPr/>
        <a:lstStyle/>
        <a:p>
          <a:endParaRPr lang="fr-FR" sz="2000">
            <a:latin typeface="Times New Roman" panose="02020603050405020304" pitchFamily="18" charset="0"/>
            <a:cs typeface="Times New Roman" panose="02020603050405020304" pitchFamily="18" charset="0"/>
          </a:endParaRPr>
        </a:p>
      </dgm:t>
    </dgm:pt>
    <dgm:pt modelId="{BB03E471-0F34-4F39-87B1-FAD332681959}" type="sibTrans" cxnId="{D61DD7CD-7B1B-48FC-88D4-2E10D9C2F6D1}">
      <dgm:prSet/>
      <dgm:spPr/>
      <dgm:t>
        <a:bodyPr/>
        <a:lstStyle/>
        <a:p>
          <a:endParaRPr lang="fr-FR" sz="2000">
            <a:latin typeface="Times New Roman" panose="02020603050405020304" pitchFamily="18" charset="0"/>
            <a:cs typeface="Times New Roman" panose="02020603050405020304" pitchFamily="18" charset="0"/>
          </a:endParaRPr>
        </a:p>
      </dgm:t>
    </dgm:pt>
    <dgm:pt modelId="{9F0CA516-69FD-4E68-9E32-333430BAECFA}" type="pres">
      <dgm:prSet presAssocID="{086EDF8F-E5C1-484A-8283-8221E8EA9164}" presName="diagram" presStyleCnt="0">
        <dgm:presLayoutVars>
          <dgm:dir/>
          <dgm:resizeHandles val="exact"/>
        </dgm:presLayoutVars>
      </dgm:prSet>
      <dgm:spPr/>
    </dgm:pt>
    <dgm:pt modelId="{868B7E8A-6B00-4BED-9A4E-2A6495B08B42}" type="pres">
      <dgm:prSet presAssocID="{58AA4691-2C80-4CA7-89A3-0B275258F0E3}" presName="node" presStyleLbl="node1" presStyleIdx="0" presStyleCnt="3" custScaleX="124800">
        <dgm:presLayoutVars>
          <dgm:bulletEnabled val="1"/>
        </dgm:presLayoutVars>
      </dgm:prSet>
      <dgm:spPr/>
    </dgm:pt>
    <dgm:pt modelId="{23B0BFE8-D9FC-41C0-8F3E-B960576AF548}" type="pres">
      <dgm:prSet presAssocID="{74958DF4-3F52-4AB7-A66F-D7F07C9BC7DA}" presName="sibTrans" presStyleCnt="0"/>
      <dgm:spPr/>
    </dgm:pt>
    <dgm:pt modelId="{D0882BC7-CCD0-476E-8113-486E9C80B3BA}" type="pres">
      <dgm:prSet presAssocID="{145BBB01-FD32-481D-8D8D-7929435FB544}" presName="node" presStyleLbl="node1" presStyleIdx="1" presStyleCnt="3" custScaleX="124800">
        <dgm:presLayoutVars>
          <dgm:bulletEnabled val="1"/>
        </dgm:presLayoutVars>
      </dgm:prSet>
      <dgm:spPr/>
    </dgm:pt>
    <dgm:pt modelId="{80CDC446-2A11-43D5-8075-AF8382C908D8}" type="pres">
      <dgm:prSet presAssocID="{25E65131-89F4-4DF9-A27A-604F86A72B43}" presName="sibTrans" presStyleCnt="0"/>
      <dgm:spPr/>
    </dgm:pt>
    <dgm:pt modelId="{33C284C1-8C9A-432C-B994-6A096D2B11E8}" type="pres">
      <dgm:prSet presAssocID="{EB88DEAC-143F-46BF-A47B-63D2283813E0}" presName="node" presStyleLbl="node1" presStyleIdx="2" presStyleCnt="3" custScaleX="124800">
        <dgm:presLayoutVars>
          <dgm:bulletEnabled val="1"/>
        </dgm:presLayoutVars>
      </dgm:prSet>
      <dgm:spPr/>
    </dgm:pt>
  </dgm:ptLst>
  <dgm:cxnLst>
    <dgm:cxn modelId="{266E980F-EC40-43C1-A6AB-F33F41D25827}" type="presOf" srcId="{EB88DEAC-143F-46BF-A47B-63D2283813E0}" destId="{33C284C1-8C9A-432C-B994-6A096D2B11E8}" srcOrd="0" destOrd="0" presId="urn:microsoft.com/office/officeart/2005/8/layout/default"/>
    <dgm:cxn modelId="{D31F701A-4385-462B-A057-70567038CDE0}" type="presOf" srcId="{58AA4691-2C80-4CA7-89A3-0B275258F0E3}" destId="{868B7E8A-6B00-4BED-9A4E-2A6495B08B42}" srcOrd="0" destOrd="0" presId="urn:microsoft.com/office/officeart/2005/8/layout/default"/>
    <dgm:cxn modelId="{D83F4626-74B3-49DF-86D0-4D820E51B313}" type="presOf" srcId="{145BBB01-FD32-481D-8D8D-7929435FB544}" destId="{D0882BC7-CCD0-476E-8113-486E9C80B3BA}" srcOrd="0" destOrd="0" presId="urn:microsoft.com/office/officeart/2005/8/layout/default"/>
    <dgm:cxn modelId="{96799C46-0E6D-407C-93DC-C4487D93DD19}" type="presOf" srcId="{086EDF8F-E5C1-484A-8283-8221E8EA9164}" destId="{9F0CA516-69FD-4E68-9E32-333430BAECFA}" srcOrd="0" destOrd="0" presId="urn:microsoft.com/office/officeart/2005/8/layout/default"/>
    <dgm:cxn modelId="{86DC3E80-16FD-4F35-95C5-0CDBCD6CDD71}" srcId="{086EDF8F-E5C1-484A-8283-8221E8EA9164}" destId="{145BBB01-FD32-481D-8D8D-7929435FB544}" srcOrd="1" destOrd="0" parTransId="{ADC20C50-A5BB-4E18-A34A-A5579D1DA88F}" sibTransId="{25E65131-89F4-4DF9-A27A-604F86A72B43}"/>
    <dgm:cxn modelId="{7C171797-AA42-446F-8236-E87AE17686FB}" srcId="{086EDF8F-E5C1-484A-8283-8221E8EA9164}" destId="{58AA4691-2C80-4CA7-89A3-0B275258F0E3}" srcOrd="0" destOrd="0" parTransId="{56A8139B-7B42-4225-B95C-A6378E82B7D6}" sibTransId="{74958DF4-3F52-4AB7-A66F-D7F07C9BC7DA}"/>
    <dgm:cxn modelId="{D61DD7CD-7B1B-48FC-88D4-2E10D9C2F6D1}" srcId="{086EDF8F-E5C1-484A-8283-8221E8EA9164}" destId="{EB88DEAC-143F-46BF-A47B-63D2283813E0}" srcOrd="2" destOrd="0" parTransId="{3A0F9B82-E13D-44F8-AB2E-778F2B339FD5}" sibTransId="{BB03E471-0F34-4F39-87B1-FAD332681959}"/>
    <dgm:cxn modelId="{49A8A9E4-F2F1-4512-B6B9-295318679B38}" type="presParOf" srcId="{9F0CA516-69FD-4E68-9E32-333430BAECFA}" destId="{868B7E8A-6B00-4BED-9A4E-2A6495B08B42}" srcOrd="0" destOrd="0" presId="urn:microsoft.com/office/officeart/2005/8/layout/default"/>
    <dgm:cxn modelId="{1E6567E0-281C-4220-8D9A-31EE14403607}" type="presParOf" srcId="{9F0CA516-69FD-4E68-9E32-333430BAECFA}" destId="{23B0BFE8-D9FC-41C0-8F3E-B960576AF548}" srcOrd="1" destOrd="0" presId="urn:microsoft.com/office/officeart/2005/8/layout/default"/>
    <dgm:cxn modelId="{AA9C53E7-CAE1-47AE-BD80-DB55601CE859}" type="presParOf" srcId="{9F0CA516-69FD-4E68-9E32-333430BAECFA}" destId="{D0882BC7-CCD0-476E-8113-486E9C80B3BA}" srcOrd="2" destOrd="0" presId="urn:microsoft.com/office/officeart/2005/8/layout/default"/>
    <dgm:cxn modelId="{F21CB112-1A8E-4219-BA06-43526C34396B}" type="presParOf" srcId="{9F0CA516-69FD-4E68-9E32-333430BAECFA}" destId="{80CDC446-2A11-43D5-8075-AF8382C908D8}" srcOrd="3" destOrd="0" presId="urn:microsoft.com/office/officeart/2005/8/layout/default"/>
    <dgm:cxn modelId="{7F4F8F97-F88F-4321-AC6C-F04AE25AF66F}" type="presParOf" srcId="{9F0CA516-69FD-4E68-9E32-333430BAECFA}" destId="{33C284C1-8C9A-432C-B994-6A096D2B11E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6EDF8F-E5C1-484A-8283-8221E8EA91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58AA4691-2C80-4CA7-89A3-0B275258F0E3}">
      <dgm:prSet phldrT="[Texte]" custT="1">
        <dgm:style>
          <a:lnRef idx="2">
            <a:schemeClr val="accent2"/>
          </a:lnRef>
          <a:fillRef idx="1">
            <a:schemeClr val="lt1"/>
          </a:fillRef>
          <a:effectRef idx="0">
            <a:schemeClr val="accent2"/>
          </a:effectRef>
          <a:fontRef idx="minor">
            <a:schemeClr val="dk1"/>
          </a:fontRef>
        </dgm:style>
      </dgm:prSet>
      <dgm:spPr>
        <a:ln w="38100">
          <a:solidFill>
            <a:schemeClr val="accent1">
              <a:lumMod val="75000"/>
            </a:schemeClr>
          </a:solidFill>
        </a:ln>
      </dgm:spPr>
      <dgm:t>
        <a:bodyPr/>
        <a:lstStyle/>
        <a:p>
          <a:r>
            <a:rPr lang="fr-FR" sz="2400" dirty="0">
              <a:latin typeface="Times New Roman" panose="02020603050405020304" pitchFamily="18" charset="0"/>
              <a:cs typeface="Times New Roman" panose="02020603050405020304" pitchFamily="18" charset="0"/>
            </a:rPr>
            <a:t>Besoin de sécurité et de repères</a:t>
          </a:r>
        </a:p>
      </dgm:t>
    </dgm:pt>
    <dgm:pt modelId="{56A8139B-7B42-4225-B95C-A6378E82B7D6}" type="parTrans" cxnId="{7C171797-AA42-446F-8236-E87AE17686FB}">
      <dgm:prSet/>
      <dgm:spPr/>
      <dgm:t>
        <a:bodyPr/>
        <a:lstStyle/>
        <a:p>
          <a:endParaRPr lang="fr-FR" sz="2000">
            <a:latin typeface="Times New Roman" panose="02020603050405020304" pitchFamily="18" charset="0"/>
            <a:cs typeface="Times New Roman" panose="02020603050405020304" pitchFamily="18" charset="0"/>
          </a:endParaRPr>
        </a:p>
      </dgm:t>
    </dgm:pt>
    <dgm:pt modelId="{74958DF4-3F52-4AB7-A66F-D7F07C9BC7DA}" type="sibTrans" cxnId="{7C171797-AA42-446F-8236-E87AE17686FB}">
      <dgm:prSet/>
      <dgm:spPr/>
      <dgm:t>
        <a:bodyPr/>
        <a:lstStyle/>
        <a:p>
          <a:endParaRPr lang="fr-FR" sz="2000">
            <a:latin typeface="Times New Roman" panose="02020603050405020304" pitchFamily="18" charset="0"/>
            <a:cs typeface="Times New Roman" panose="02020603050405020304" pitchFamily="18" charset="0"/>
          </a:endParaRPr>
        </a:p>
      </dgm:t>
    </dgm:pt>
    <dgm:pt modelId="{145BBB01-FD32-481D-8D8D-7929435FB544}">
      <dgm:prSet phldrT="[Texte]" custT="1">
        <dgm:style>
          <a:lnRef idx="2">
            <a:schemeClr val="accent2"/>
          </a:lnRef>
          <a:fillRef idx="1">
            <a:schemeClr val="lt1"/>
          </a:fillRef>
          <a:effectRef idx="0">
            <a:schemeClr val="accent2"/>
          </a:effectRef>
          <a:fontRef idx="minor">
            <a:schemeClr val="dk1"/>
          </a:fontRef>
        </dgm:style>
      </dgm:prSet>
      <dgm:spPr>
        <a:ln w="38100">
          <a:solidFill>
            <a:schemeClr val="accent1">
              <a:lumMod val="75000"/>
            </a:schemeClr>
          </a:solidFill>
        </a:ln>
      </dgm:spPr>
      <dgm:t>
        <a:bodyPr/>
        <a:lstStyle/>
        <a:p>
          <a:r>
            <a:rPr lang="fr-FR" sz="2400" dirty="0">
              <a:latin typeface="Times New Roman" panose="02020603050405020304" pitchFamily="18" charset="0"/>
              <a:cs typeface="Times New Roman" panose="02020603050405020304" pitchFamily="18" charset="0"/>
            </a:rPr>
            <a:t>La relation au cœur de l’accompagnement</a:t>
          </a:r>
        </a:p>
      </dgm:t>
    </dgm:pt>
    <dgm:pt modelId="{ADC20C50-A5BB-4E18-A34A-A5579D1DA88F}" type="parTrans" cxnId="{86DC3E80-16FD-4F35-95C5-0CDBCD6CDD71}">
      <dgm:prSet/>
      <dgm:spPr/>
      <dgm:t>
        <a:bodyPr/>
        <a:lstStyle/>
        <a:p>
          <a:endParaRPr lang="fr-FR" sz="2000">
            <a:latin typeface="Times New Roman" panose="02020603050405020304" pitchFamily="18" charset="0"/>
            <a:cs typeface="Times New Roman" panose="02020603050405020304" pitchFamily="18" charset="0"/>
          </a:endParaRPr>
        </a:p>
      </dgm:t>
    </dgm:pt>
    <dgm:pt modelId="{25E65131-89F4-4DF9-A27A-604F86A72B43}" type="sibTrans" cxnId="{86DC3E80-16FD-4F35-95C5-0CDBCD6CDD71}">
      <dgm:prSet/>
      <dgm:spPr/>
      <dgm:t>
        <a:bodyPr/>
        <a:lstStyle/>
        <a:p>
          <a:endParaRPr lang="fr-FR" sz="2000">
            <a:latin typeface="Times New Roman" panose="02020603050405020304" pitchFamily="18" charset="0"/>
            <a:cs typeface="Times New Roman" panose="02020603050405020304" pitchFamily="18" charset="0"/>
          </a:endParaRPr>
        </a:p>
      </dgm:t>
    </dgm:pt>
    <dgm:pt modelId="{EB88DEAC-143F-46BF-A47B-63D2283813E0}">
      <dgm:prSet phldrT="[Texte]" custT="1">
        <dgm:style>
          <a:lnRef idx="2">
            <a:schemeClr val="accent2"/>
          </a:lnRef>
          <a:fillRef idx="1">
            <a:schemeClr val="lt1"/>
          </a:fillRef>
          <a:effectRef idx="0">
            <a:schemeClr val="accent2"/>
          </a:effectRef>
          <a:fontRef idx="minor">
            <a:schemeClr val="dk1"/>
          </a:fontRef>
        </dgm:style>
      </dgm:prSet>
      <dgm:spPr>
        <a:ln w="38100">
          <a:solidFill>
            <a:schemeClr val="accent1">
              <a:lumMod val="75000"/>
            </a:schemeClr>
          </a:solidFill>
        </a:ln>
      </dgm:spPr>
      <dgm:t>
        <a:bodyPr/>
        <a:lstStyle/>
        <a:p>
          <a:r>
            <a:rPr lang="fr-FR" sz="2400" dirty="0">
              <a:latin typeface="Times New Roman" panose="02020603050405020304" pitchFamily="18" charset="0"/>
              <a:cs typeface="Times New Roman" panose="02020603050405020304" pitchFamily="18" charset="0"/>
            </a:rPr>
            <a:t>Place, légitimité et besoin de reconnaissance</a:t>
          </a:r>
        </a:p>
      </dgm:t>
    </dgm:pt>
    <dgm:pt modelId="{3A0F9B82-E13D-44F8-AB2E-778F2B339FD5}" type="parTrans" cxnId="{D61DD7CD-7B1B-48FC-88D4-2E10D9C2F6D1}">
      <dgm:prSet/>
      <dgm:spPr/>
      <dgm:t>
        <a:bodyPr/>
        <a:lstStyle/>
        <a:p>
          <a:endParaRPr lang="fr-FR" sz="2000">
            <a:latin typeface="Times New Roman" panose="02020603050405020304" pitchFamily="18" charset="0"/>
            <a:cs typeface="Times New Roman" panose="02020603050405020304" pitchFamily="18" charset="0"/>
          </a:endParaRPr>
        </a:p>
      </dgm:t>
    </dgm:pt>
    <dgm:pt modelId="{BB03E471-0F34-4F39-87B1-FAD332681959}" type="sibTrans" cxnId="{D61DD7CD-7B1B-48FC-88D4-2E10D9C2F6D1}">
      <dgm:prSet/>
      <dgm:spPr/>
      <dgm:t>
        <a:bodyPr/>
        <a:lstStyle/>
        <a:p>
          <a:endParaRPr lang="fr-FR" sz="2000">
            <a:latin typeface="Times New Roman" panose="02020603050405020304" pitchFamily="18" charset="0"/>
            <a:cs typeface="Times New Roman" panose="02020603050405020304" pitchFamily="18" charset="0"/>
          </a:endParaRPr>
        </a:p>
      </dgm:t>
    </dgm:pt>
    <dgm:pt modelId="{9F0CA516-69FD-4E68-9E32-333430BAECFA}" type="pres">
      <dgm:prSet presAssocID="{086EDF8F-E5C1-484A-8283-8221E8EA9164}" presName="diagram" presStyleCnt="0">
        <dgm:presLayoutVars>
          <dgm:dir/>
          <dgm:resizeHandles val="exact"/>
        </dgm:presLayoutVars>
      </dgm:prSet>
      <dgm:spPr/>
    </dgm:pt>
    <dgm:pt modelId="{868B7E8A-6B00-4BED-9A4E-2A6495B08B42}" type="pres">
      <dgm:prSet presAssocID="{58AA4691-2C80-4CA7-89A3-0B275258F0E3}" presName="node" presStyleLbl="node1" presStyleIdx="0" presStyleCnt="3" custScaleX="124800">
        <dgm:presLayoutVars>
          <dgm:bulletEnabled val="1"/>
        </dgm:presLayoutVars>
      </dgm:prSet>
      <dgm:spPr/>
    </dgm:pt>
    <dgm:pt modelId="{23B0BFE8-D9FC-41C0-8F3E-B960576AF548}" type="pres">
      <dgm:prSet presAssocID="{74958DF4-3F52-4AB7-A66F-D7F07C9BC7DA}" presName="sibTrans" presStyleCnt="0"/>
      <dgm:spPr/>
    </dgm:pt>
    <dgm:pt modelId="{D0882BC7-CCD0-476E-8113-486E9C80B3BA}" type="pres">
      <dgm:prSet presAssocID="{145BBB01-FD32-481D-8D8D-7929435FB544}" presName="node" presStyleLbl="node1" presStyleIdx="1" presStyleCnt="3" custScaleX="124800">
        <dgm:presLayoutVars>
          <dgm:bulletEnabled val="1"/>
        </dgm:presLayoutVars>
      </dgm:prSet>
      <dgm:spPr/>
    </dgm:pt>
    <dgm:pt modelId="{80CDC446-2A11-43D5-8075-AF8382C908D8}" type="pres">
      <dgm:prSet presAssocID="{25E65131-89F4-4DF9-A27A-604F86A72B43}" presName="sibTrans" presStyleCnt="0"/>
      <dgm:spPr/>
    </dgm:pt>
    <dgm:pt modelId="{33C284C1-8C9A-432C-B994-6A096D2B11E8}" type="pres">
      <dgm:prSet presAssocID="{EB88DEAC-143F-46BF-A47B-63D2283813E0}" presName="node" presStyleLbl="node1" presStyleIdx="2" presStyleCnt="3" custScaleX="124800">
        <dgm:presLayoutVars>
          <dgm:bulletEnabled val="1"/>
        </dgm:presLayoutVars>
      </dgm:prSet>
      <dgm:spPr/>
    </dgm:pt>
  </dgm:ptLst>
  <dgm:cxnLst>
    <dgm:cxn modelId="{266E980F-EC40-43C1-A6AB-F33F41D25827}" type="presOf" srcId="{EB88DEAC-143F-46BF-A47B-63D2283813E0}" destId="{33C284C1-8C9A-432C-B994-6A096D2B11E8}" srcOrd="0" destOrd="0" presId="urn:microsoft.com/office/officeart/2005/8/layout/default"/>
    <dgm:cxn modelId="{D31F701A-4385-462B-A057-70567038CDE0}" type="presOf" srcId="{58AA4691-2C80-4CA7-89A3-0B275258F0E3}" destId="{868B7E8A-6B00-4BED-9A4E-2A6495B08B42}" srcOrd="0" destOrd="0" presId="urn:microsoft.com/office/officeart/2005/8/layout/default"/>
    <dgm:cxn modelId="{D83F4626-74B3-49DF-86D0-4D820E51B313}" type="presOf" srcId="{145BBB01-FD32-481D-8D8D-7929435FB544}" destId="{D0882BC7-CCD0-476E-8113-486E9C80B3BA}" srcOrd="0" destOrd="0" presId="urn:microsoft.com/office/officeart/2005/8/layout/default"/>
    <dgm:cxn modelId="{96799C46-0E6D-407C-93DC-C4487D93DD19}" type="presOf" srcId="{086EDF8F-E5C1-484A-8283-8221E8EA9164}" destId="{9F0CA516-69FD-4E68-9E32-333430BAECFA}" srcOrd="0" destOrd="0" presId="urn:microsoft.com/office/officeart/2005/8/layout/default"/>
    <dgm:cxn modelId="{86DC3E80-16FD-4F35-95C5-0CDBCD6CDD71}" srcId="{086EDF8F-E5C1-484A-8283-8221E8EA9164}" destId="{145BBB01-FD32-481D-8D8D-7929435FB544}" srcOrd="1" destOrd="0" parTransId="{ADC20C50-A5BB-4E18-A34A-A5579D1DA88F}" sibTransId="{25E65131-89F4-4DF9-A27A-604F86A72B43}"/>
    <dgm:cxn modelId="{7C171797-AA42-446F-8236-E87AE17686FB}" srcId="{086EDF8F-E5C1-484A-8283-8221E8EA9164}" destId="{58AA4691-2C80-4CA7-89A3-0B275258F0E3}" srcOrd="0" destOrd="0" parTransId="{56A8139B-7B42-4225-B95C-A6378E82B7D6}" sibTransId="{74958DF4-3F52-4AB7-A66F-D7F07C9BC7DA}"/>
    <dgm:cxn modelId="{D61DD7CD-7B1B-48FC-88D4-2E10D9C2F6D1}" srcId="{086EDF8F-E5C1-484A-8283-8221E8EA9164}" destId="{EB88DEAC-143F-46BF-A47B-63D2283813E0}" srcOrd="2" destOrd="0" parTransId="{3A0F9B82-E13D-44F8-AB2E-778F2B339FD5}" sibTransId="{BB03E471-0F34-4F39-87B1-FAD332681959}"/>
    <dgm:cxn modelId="{49A8A9E4-F2F1-4512-B6B9-295318679B38}" type="presParOf" srcId="{9F0CA516-69FD-4E68-9E32-333430BAECFA}" destId="{868B7E8A-6B00-4BED-9A4E-2A6495B08B42}" srcOrd="0" destOrd="0" presId="urn:microsoft.com/office/officeart/2005/8/layout/default"/>
    <dgm:cxn modelId="{1E6567E0-281C-4220-8D9A-31EE14403607}" type="presParOf" srcId="{9F0CA516-69FD-4E68-9E32-333430BAECFA}" destId="{23B0BFE8-D9FC-41C0-8F3E-B960576AF548}" srcOrd="1" destOrd="0" presId="urn:microsoft.com/office/officeart/2005/8/layout/default"/>
    <dgm:cxn modelId="{AA9C53E7-CAE1-47AE-BD80-DB55601CE859}" type="presParOf" srcId="{9F0CA516-69FD-4E68-9E32-333430BAECFA}" destId="{D0882BC7-CCD0-476E-8113-486E9C80B3BA}" srcOrd="2" destOrd="0" presId="urn:microsoft.com/office/officeart/2005/8/layout/default"/>
    <dgm:cxn modelId="{F21CB112-1A8E-4219-BA06-43526C34396B}" type="presParOf" srcId="{9F0CA516-69FD-4E68-9E32-333430BAECFA}" destId="{80CDC446-2A11-43D5-8075-AF8382C908D8}" srcOrd="3" destOrd="0" presId="urn:microsoft.com/office/officeart/2005/8/layout/default"/>
    <dgm:cxn modelId="{7F4F8F97-F88F-4321-AC6C-F04AE25AF66F}" type="presParOf" srcId="{9F0CA516-69FD-4E68-9E32-333430BAECFA}" destId="{33C284C1-8C9A-432C-B994-6A096D2B11E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BD22BB-FE3D-4AD3-BBC5-7D7615B232B3}" type="doc">
      <dgm:prSet loTypeId="urn:microsoft.com/office/officeart/2005/8/layout/venn1" loCatId="relationship" qsTypeId="urn:microsoft.com/office/officeart/2005/8/quickstyle/simple1" qsCatId="simple" csTypeId="urn:microsoft.com/office/officeart/2005/8/colors/accent0_1" csCatId="mainScheme" phldr="1"/>
      <dgm:spPr/>
    </dgm:pt>
    <dgm:pt modelId="{550189EA-8011-4719-B6F0-5A74D1F6C7E3}">
      <dgm:prSet phldrT="[Texte]" custT="1"/>
      <dgm:spPr/>
      <dgm:t>
        <a:bodyPr/>
        <a:lstStyle/>
        <a:p>
          <a:r>
            <a:rPr lang="fr-FR" sz="2400" b="1" i="1" dirty="0">
              <a:latin typeface="Times New Roman" panose="02020603050405020304" pitchFamily="18" charset="0"/>
              <a:cs typeface="Times New Roman" panose="02020603050405020304" pitchFamily="18" charset="0"/>
            </a:rPr>
            <a:t>Quotidien</a:t>
          </a:r>
        </a:p>
      </dgm:t>
    </dgm:pt>
    <dgm:pt modelId="{1A3AFC11-848D-4978-A11D-6BA2583AB446}" type="parTrans" cxnId="{589368B7-E45A-4984-8839-BC43247604A2}">
      <dgm:prSet/>
      <dgm:spPr/>
      <dgm:t>
        <a:bodyPr/>
        <a:lstStyle/>
        <a:p>
          <a:endParaRPr lang="fr-FR" sz="2000" b="1" i="1">
            <a:latin typeface="Times New Roman" panose="02020603050405020304" pitchFamily="18" charset="0"/>
            <a:cs typeface="Times New Roman" panose="02020603050405020304" pitchFamily="18" charset="0"/>
          </a:endParaRPr>
        </a:p>
      </dgm:t>
    </dgm:pt>
    <dgm:pt modelId="{1DEFC311-6E2C-432F-9895-ECC9A3BFEEFA}" type="sibTrans" cxnId="{589368B7-E45A-4984-8839-BC43247604A2}">
      <dgm:prSet/>
      <dgm:spPr/>
      <dgm:t>
        <a:bodyPr/>
        <a:lstStyle/>
        <a:p>
          <a:endParaRPr lang="fr-FR" sz="2000" b="1" i="1">
            <a:latin typeface="Times New Roman" panose="02020603050405020304" pitchFamily="18" charset="0"/>
            <a:cs typeface="Times New Roman" panose="02020603050405020304" pitchFamily="18" charset="0"/>
          </a:endParaRPr>
        </a:p>
      </dgm:t>
    </dgm:pt>
    <dgm:pt modelId="{129FB0A8-360E-4169-B8A7-11D98204B613}">
      <dgm:prSet phldrT="[Texte]" custT="1"/>
      <dgm:spPr/>
      <dgm:t>
        <a:bodyPr/>
        <a:lstStyle/>
        <a:p>
          <a:r>
            <a:rPr lang="fr-FR" sz="2400" b="1" i="1" dirty="0">
              <a:latin typeface="Times New Roman" panose="02020603050405020304" pitchFamily="18" charset="0"/>
              <a:cs typeface="Times New Roman" panose="02020603050405020304" pitchFamily="18" charset="0"/>
            </a:rPr>
            <a:t>Expérience</a:t>
          </a:r>
        </a:p>
      </dgm:t>
    </dgm:pt>
    <dgm:pt modelId="{2643B366-163B-4F91-82EF-EE9203A421EC}" type="parTrans" cxnId="{DC6026AA-37B9-4AC7-8D03-03ECF9773084}">
      <dgm:prSet/>
      <dgm:spPr/>
      <dgm:t>
        <a:bodyPr/>
        <a:lstStyle/>
        <a:p>
          <a:endParaRPr lang="fr-FR" sz="2000" b="1" i="1">
            <a:latin typeface="Times New Roman" panose="02020603050405020304" pitchFamily="18" charset="0"/>
            <a:cs typeface="Times New Roman" panose="02020603050405020304" pitchFamily="18" charset="0"/>
          </a:endParaRPr>
        </a:p>
      </dgm:t>
    </dgm:pt>
    <dgm:pt modelId="{A0961017-2224-43E5-8E9C-5EC1C1242064}" type="sibTrans" cxnId="{DC6026AA-37B9-4AC7-8D03-03ECF9773084}">
      <dgm:prSet/>
      <dgm:spPr/>
      <dgm:t>
        <a:bodyPr/>
        <a:lstStyle/>
        <a:p>
          <a:endParaRPr lang="fr-FR" sz="2000" b="1" i="1">
            <a:latin typeface="Times New Roman" panose="02020603050405020304" pitchFamily="18" charset="0"/>
            <a:cs typeface="Times New Roman" panose="02020603050405020304" pitchFamily="18" charset="0"/>
          </a:endParaRPr>
        </a:p>
      </dgm:t>
    </dgm:pt>
    <dgm:pt modelId="{5C4E6773-B5CB-4929-8A23-3AB4FADA89D2}">
      <dgm:prSet phldrT="[Texte]" custT="1"/>
      <dgm:spPr/>
      <dgm:t>
        <a:bodyPr/>
        <a:lstStyle/>
        <a:p>
          <a:r>
            <a:rPr lang="fr-FR" sz="2400" b="1" i="1" dirty="0" err="1">
              <a:latin typeface="Times New Roman" panose="02020603050405020304" pitchFamily="18" charset="0"/>
              <a:cs typeface="Times New Roman" panose="02020603050405020304" pitchFamily="18" charset="0"/>
            </a:rPr>
            <a:t>Reliance</a:t>
          </a:r>
          <a:endParaRPr lang="fr-FR" sz="2400" b="1" i="1" dirty="0">
            <a:latin typeface="Times New Roman" panose="02020603050405020304" pitchFamily="18" charset="0"/>
            <a:cs typeface="Times New Roman" panose="02020603050405020304" pitchFamily="18" charset="0"/>
          </a:endParaRPr>
        </a:p>
      </dgm:t>
    </dgm:pt>
    <dgm:pt modelId="{5C8A77ED-0703-40D0-9D84-03B61B4E6DFE}" type="parTrans" cxnId="{77072F4C-8813-44D8-A778-6F90282A3A9B}">
      <dgm:prSet/>
      <dgm:spPr/>
      <dgm:t>
        <a:bodyPr/>
        <a:lstStyle/>
        <a:p>
          <a:endParaRPr lang="fr-FR" sz="2000" b="1" i="1">
            <a:latin typeface="Times New Roman" panose="02020603050405020304" pitchFamily="18" charset="0"/>
            <a:cs typeface="Times New Roman" panose="02020603050405020304" pitchFamily="18" charset="0"/>
          </a:endParaRPr>
        </a:p>
      </dgm:t>
    </dgm:pt>
    <dgm:pt modelId="{9B67609E-7B1D-46EA-AFF1-48CFFA15C251}" type="sibTrans" cxnId="{77072F4C-8813-44D8-A778-6F90282A3A9B}">
      <dgm:prSet/>
      <dgm:spPr/>
      <dgm:t>
        <a:bodyPr/>
        <a:lstStyle/>
        <a:p>
          <a:endParaRPr lang="fr-FR" sz="2000" b="1" i="1">
            <a:latin typeface="Times New Roman" panose="02020603050405020304" pitchFamily="18" charset="0"/>
            <a:cs typeface="Times New Roman" panose="02020603050405020304" pitchFamily="18" charset="0"/>
          </a:endParaRPr>
        </a:p>
      </dgm:t>
    </dgm:pt>
    <dgm:pt modelId="{97311AC9-74FC-45B1-8835-12BA1D666CC3}" type="pres">
      <dgm:prSet presAssocID="{00BD22BB-FE3D-4AD3-BBC5-7D7615B232B3}" presName="compositeShape" presStyleCnt="0">
        <dgm:presLayoutVars>
          <dgm:chMax val="7"/>
          <dgm:dir/>
          <dgm:resizeHandles val="exact"/>
        </dgm:presLayoutVars>
      </dgm:prSet>
      <dgm:spPr/>
    </dgm:pt>
    <dgm:pt modelId="{6DBBEB0F-0E12-4175-85D6-C932D32B8E15}" type="pres">
      <dgm:prSet presAssocID="{550189EA-8011-4719-B6F0-5A74D1F6C7E3}" presName="circ1" presStyleLbl="vennNode1" presStyleIdx="0" presStyleCnt="3"/>
      <dgm:spPr/>
    </dgm:pt>
    <dgm:pt modelId="{3FD5C040-7FFB-44E2-87C6-E53AB511B0F6}" type="pres">
      <dgm:prSet presAssocID="{550189EA-8011-4719-B6F0-5A74D1F6C7E3}" presName="circ1Tx" presStyleLbl="revTx" presStyleIdx="0" presStyleCnt="0">
        <dgm:presLayoutVars>
          <dgm:chMax val="0"/>
          <dgm:chPref val="0"/>
          <dgm:bulletEnabled val="1"/>
        </dgm:presLayoutVars>
      </dgm:prSet>
      <dgm:spPr/>
    </dgm:pt>
    <dgm:pt modelId="{CA2FD495-4D10-440A-8EC5-471C23911872}" type="pres">
      <dgm:prSet presAssocID="{129FB0A8-360E-4169-B8A7-11D98204B613}" presName="circ2" presStyleLbl="vennNode1" presStyleIdx="1" presStyleCnt="3"/>
      <dgm:spPr/>
    </dgm:pt>
    <dgm:pt modelId="{E764AA8C-02A7-42D4-9BD4-BCA89D867029}" type="pres">
      <dgm:prSet presAssocID="{129FB0A8-360E-4169-B8A7-11D98204B613}" presName="circ2Tx" presStyleLbl="revTx" presStyleIdx="0" presStyleCnt="0">
        <dgm:presLayoutVars>
          <dgm:chMax val="0"/>
          <dgm:chPref val="0"/>
          <dgm:bulletEnabled val="1"/>
        </dgm:presLayoutVars>
      </dgm:prSet>
      <dgm:spPr/>
    </dgm:pt>
    <dgm:pt modelId="{D25C2192-94AF-4A1C-8CEE-8AD8EA909087}" type="pres">
      <dgm:prSet presAssocID="{5C4E6773-B5CB-4929-8A23-3AB4FADA89D2}" presName="circ3" presStyleLbl="vennNode1" presStyleIdx="2" presStyleCnt="3"/>
      <dgm:spPr/>
    </dgm:pt>
    <dgm:pt modelId="{FC23FA97-E719-42C9-9371-2E6DF654FC74}" type="pres">
      <dgm:prSet presAssocID="{5C4E6773-B5CB-4929-8A23-3AB4FADA89D2}" presName="circ3Tx" presStyleLbl="revTx" presStyleIdx="0" presStyleCnt="0">
        <dgm:presLayoutVars>
          <dgm:chMax val="0"/>
          <dgm:chPref val="0"/>
          <dgm:bulletEnabled val="1"/>
        </dgm:presLayoutVars>
      </dgm:prSet>
      <dgm:spPr/>
    </dgm:pt>
  </dgm:ptLst>
  <dgm:cxnLst>
    <dgm:cxn modelId="{18420F1D-A31B-4D45-8F7E-09EFAE995555}" type="presOf" srcId="{5C4E6773-B5CB-4929-8A23-3AB4FADA89D2}" destId="{D25C2192-94AF-4A1C-8CEE-8AD8EA909087}" srcOrd="0" destOrd="0" presId="urn:microsoft.com/office/officeart/2005/8/layout/venn1"/>
    <dgm:cxn modelId="{1D5B2920-63B5-41A4-B79C-3F02622E522D}" type="presOf" srcId="{129FB0A8-360E-4169-B8A7-11D98204B613}" destId="{CA2FD495-4D10-440A-8EC5-471C23911872}" srcOrd="0" destOrd="0" presId="urn:microsoft.com/office/officeart/2005/8/layout/venn1"/>
    <dgm:cxn modelId="{52842D3A-0885-4EC2-B61D-CC2A62DF055F}" type="presOf" srcId="{550189EA-8011-4719-B6F0-5A74D1F6C7E3}" destId="{3FD5C040-7FFB-44E2-87C6-E53AB511B0F6}" srcOrd="1" destOrd="0" presId="urn:microsoft.com/office/officeart/2005/8/layout/venn1"/>
    <dgm:cxn modelId="{77072F4C-8813-44D8-A778-6F90282A3A9B}" srcId="{00BD22BB-FE3D-4AD3-BBC5-7D7615B232B3}" destId="{5C4E6773-B5CB-4929-8A23-3AB4FADA89D2}" srcOrd="2" destOrd="0" parTransId="{5C8A77ED-0703-40D0-9D84-03B61B4E6DFE}" sibTransId="{9B67609E-7B1D-46EA-AFF1-48CFFA15C251}"/>
    <dgm:cxn modelId="{B797176F-DFBC-4576-A770-25EC3FF8A7AA}" type="presOf" srcId="{550189EA-8011-4719-B6F0-5A74D1F6C7E3}" destId="{6DBBEB0F-0E12-4175-85D6-C932D32B8E15}" srcOrd="0" destOrd="0" presId="urn:microsoft.com/office/officeart/2005/8/layout/venn1"/>
    <dgm:cxn modelId="{1B1C997F-1576-4B2B-96D4-7F5DDB67BBF9}" type="presOf" srcId="{129FB0A8-360E-4169-B8A7-11D98204B613}" destId="{E764AA8C-02A7-42D4-9BD4-BCA89D867029}" srcOrd="1" destOrd="0" presId="urn:microsoft.com/office/officeart/2005/8/layout/venn1"/>
    <dgm:cxn modelId="{DC6026AA-37B9-4AC7-8D03-03ECF9773084}" srcId="{00BD22BB-FE3D-4AD3-BBC5-7D7615B232B3}" destId="{129FB0A8-360E-4169-B8A7-11D98204B613}" srcOrd="1" destOrd="0" parTransId="{2643B366-163B-4F91-82EF-EE9203A421EC}" sibTransId="{A0961017-2224-43E5-8E9C-5EC1C1242064}"/>
    <dgm:cxn modelId="{589368B7-E45A-4984-8839-BC43247604A2}" srcId="{00BD22BB-FE3D-4AD3-BBC5-7D7615B232B3}" destId="{550189EA-8011-4719-B6F0-5A74D1F6C7E3}" srcOrd="0" destOrd="0" parTransId="{1A3AFC11-848D-4978-A11D-6BA2583AB446}" sibTransId="{1DEFC311-6E2C-432F-9895-ECC9A3BFEEFA}"/>
    <dgm:cxn modelId="{8193BECC-F9E4-447F-A77A-BB0D9CBC7D9A}" type="presOf" srcId="{00BD22BB-FE3D-4AD3-BBC5-7D7615B232B3}" destId="{97311AC9-74FC-45B1-8835-12BA1D666CC3}" srcOrd="0" destOrd="0" presId="urn:microsoft.com/office/officeart/2005/8/layout/venn1"/>
    <dgm:cxn modelId="{B949A9D0-20FC-4930-A4A0-D425DDA5F102}" type="presOf" srcId="{5C4E6773-B5CB-4929-8A23-3AB4FADA89D2}" destId="{FC23FA97-E719-42C9-9371-2E6DF654FC74}" srcOrd="1" destOrd="0" presId="urn:microsoft.com/office/officeart/2005/8/layout/venn1"/>
    <dgm:cxn modelId="{7DF44C3D-815B-47C5-A6A6-DE77A535DC82}" type="presParOf" srcId="{97311AC9-74FC-45B1-8835-12BA1D666CC3}" destId="{6DBBEB0F-0E12-4175-85D6-C932D32B8E15}" srcOrd="0" destOrd="0" presId="urn:microsoft.com/office/officeart/2005/8/layout/venn1"/>
    <dgm:cxn modelId="{7E72E78F-49D4-41FB-8002-AC3D55D717E0}" type="presParOf" srcId="{97311AC9-74FC-45B1-8835-12BA1D666CC3}" destId="{3FD5C040-7FFB-44E2-87C6-E53AB511B0F6}" srcOrd="1" destOrd="0" presId="urn:microsoft.com/office/officeart/2005/8/layout/venn1"/>
    <dgm:cxn modelId="{2773633E-DA91-4C9F-9576-911C334F5938}" type="presParOf" srcId="{97311AC9-74FC-45B1-8835-12BA1D666CC3}" destId="{CA2FD495-4D10-440A-8EC5-471C23911872}" srcOrd="2" destOrd="0" presId="urn:microsoft.com/office/officeart/2005/8/layout/venn1"/>
    <dgm:cxn modelId="{0BCD1D1D-6F3B-4381-ABF9-4A54C3C72729}" type="presParOf" srcId="{97311AC9-74FC-45B1-8835-12BA1D666CC3}" destId="{E764AA8C-02A7-42D4-9BD4-BCA89D867029}" srcOrd="3" destOrd="0" presId="urn:microsoft.com/office/officeart/2005/8/layout/venn1"/>
    <dgm:cxn modelId="{2178995A-9C17-462C-8187-2D80C2303A97}" type="presParOf" srcId="{97311AC9-74FC-45B1-8835-12BA1D666CC3}" destId="{D25C2192-94AF-4A1C-8CEE-8AD8EA909087}" srcOrd="4" destOrd="0" presId="urn:microsoft.com/office/officeart/2005/8/layout/venn1"/>
    <dgm:cxn modelId="{C0A579EE-BAC2-4837-8351-88CC7AD104D6}" type="presParOf" srcId="{97311AC9-74FC-45B1-8835-12BA1D666CC3}" destId="{FC23FA97-E719-42C9-9371-2E6DF654FC7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B3B327F-B623-4500-9970-1E5619FFE284}"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fr-FR"/>
        </a:p>
      </dgm:t>
    </dgm:pt>
    <dgm:pt modelId="{F7D3E6F0-75B8-46C6-B1B5-A663B513E20C}">
      <dgm:prSet phldrT="[Texte]" custT="1"/>
      <dgm:spPr>
        <a:gradFill rotWithShape="0">
          <a:gsLst>
            <a:gs pos="29000">
              <a:srgbClr val="5B9BD5">
                <a:lumMod val="110000"/>
                <a:satMod val="105000"/>
                <a:tint val="67000"/>
              </a:srgbClr>
            </a:gs>
            <a:gs pos="50000">
              <a:srgbClr val="5B9BD5">
                <a:lumMod val="105000"/>
                <a:satMod val="103000"/>
                <a:tint val="73000"/>
              </a:srgbClr>
            </a:gs>
            <a:gs pos="100000">
              <a:schemeClr val="accent3">
                <a:lumMod val="60000"/>
                <a:lumOff val="40000"/>
              </a:schemeClr>
            </a:gs>
          </a:gsLst>
          <a:lin ang="5400000" scaled="0"/>
        </a:gradFill>
      </dgm:spPr>
      <dgm:t>
        <a:bodyPr/>
        <a:lstStyle/>
        <a:p>
          <a:r>
            <a:rPr lang="fr-FR" sz="2400" b="1" dirty="0">
              <a:solidFill>
                <a:schemeClr val="tx1"/>
              </a:solidFill>
              <a:latin typeface="Times New Roman" panose="02020603050405020304" pitchFamily="18" charset="0"/>
              <a:cs typeface="Times New Roman" panose="02020603050405020304" pitchFamily="18" charset="0"/>
            </a:rPr>
            <a:t>Environnement de RELIANCE</a:t>
          </a:r>
        </a:p>
      </dgm:t>
    </dgm:pt>
    <dgm:pt modelId="{C582513D-7509-4B30-A65C-FDA91D3F7C01}" type="parTrans" cxnId="{981492C7-F299-4CE8-86A4-5714E61058DC}">
      <dgm:prSet/>
      <dgm:spPr/>
      <dgm:t>
        <a:bodyPr/>
        <a:lstStyle/>
        <a:p>
          <a:endParaRPr lang="fr-FR" sz="2000" b="1">
            <a:latin typeface="Times New Roman" panose="02020603050405020304" pitchFamily="18" charset="0"/>
            <a:cs typeface="Times New Roman" panose="02020603050405020304" pitchFamily="18" charset="0"/>
          </a:endParaRPr>
        </a:p>
      </dgm:t>
    </dgm:pt>
    <dgm:pt modelId="{6ED7946F-4723-4352-BC95-869F5DDFDC10}" type="sibTrans" cxnId="{981492C7-F299-4CE8-86A4-5714E61058DC}">
      <dgm:prSet/>
      <dgm:spPr/>
      <dgm:t>
        <a:bodyPr/>
        <a:lstStyle/>
        <a:p>
          <a:endParaRPr lang="fr-FR" sz="2000" b="1">
            <a:latin typeface="Times New Roman" panose="02020603050405020304" pitchFamily="18" charset="0"/>
            <a:cs typeface="Times New Roman" panose="02020603050405020304" pitchFamily="18" charset="0"/>
          </a:endParaRPr>
        </a:p>
      </dgm:t>
    </dgm:pt>
    <dgm:pt modelId="{16C77713-C9B2-42C8-835C-E721ECD04D8B}">
      <dgm:prSet phldrT="[Texte]" custT="1"/>
      <dgm:spPr>
        <a:solidFill>
          <a:srgbClr val="FFD686"/>
        </a:solidFill>
      </dgm:spPr>
      <dgm:t>
        <a:bodyPr/>
        <a:lstStyle/>
        <a:p>
          <a:r>
            <a:rPr lang="fr-FR" sz="2400" b="1" dirty="0">
              <a:solidFill>
                <a:schemeClr val="tx1"/>
              </a:solidFill>
              <a:latin typeface="Times New Roman" panose="02020603050405020304" pitchFamily="18" charset="0"/>
              <a:cs typeface="Times New Roman" panose="02020603050405020304" pitchFamily="18" charset="0"/>
            </a:rPr>
            <a:t>Parole du parent</a:t>
          </a:r>
        </a:p>
      </dgm:t>
    </dgm:pt>
    <dgm:pt modelId="{7E421F83-842D-44F1-9AE0-060B198E92EE}" type="parTrans" cxnId="{57217E7F-1B8F-4D85-9485-1DDCAD1EA40C}">
      <dgm:prSet custT="1"/>
      <dgm:spPr/>
      <dgm:t>
        <a:bodyPr/>
        <a:lstStyle/>
        <a:p>
          <a:endParaRPr lang="fr-FR" sz="600" b="1">
            <a:latin typeface="Times New Roman" panose="02020603050405020304" pitchFamily="18" charset="0"/>
            <a:cs typeface="Times New Roman" panose="02020603050405020304" pitchFamily="18" charset="0"/>
          </a:endParaRPr>
        </a:p>
      </dgm:t>
    </dgm:pt>
    <dgm:pt modelId="{1BF44F62-E784-4DB3-ABD5-A924594D55BE}" type="sibTrans" cxnId="{57217E7F-1B8F-4D85-9485-1DDCAD1EA40C}">
      <dgm:prSet/>
      <dgm:spPr/>
      <dgm:t>
        <a:bodyPr/>
        <a:lstStyle/>
        <a:p>
          <a:endParaRPr lang="fr-FR" sz="2000" b="1">
            <a:latin typeface="Times New Roman" panose="02020603050405020304" pitchFamily="18" charset="0"/>
            <a:cs typeface="Times New Roman" panose="02020603050405020304" pitchFamily="18" charset="0"/>
          </a:endParaRPr>
        </a:p>
      </dgm:t>
    </dgm:pt>
    <dgm:pt modelId="{E3D33526-8813-4840-9016-96EE0DEC11A2}">
      <dgm:prSet phldrT="[Texte]" custT="1"/>
      <dgm:spPr>
        <a:solidFill>
          <a:srgbClr val="FFD686"/>
        </a:solidFill>
      </dgm:spPr>
      <dgm:t>
        <a:bodyPr/>
        <a:lstStyle/>
        <a:p>
          <a:r>
            <a:rPr lang="fr-FR" sz="2400" b="1" dirty="0">
              <a:solidFill>
                <a:schemeClr val="tx1"/>
              </a:solidFill>
              <a:latin typeface="Times New Roman" panose="02020603050405020304" pitchFamily="18" charset="0"/>
              <a:cs typeface="Times New Roman" panose="02020603050405020304" pitchFamily="18" charset="0"/>
            </a:rPr>
            <a:t>Valeurs</a:t>
          </a:r>
        </a:p>
      </dgm:t>
    </dgm:pt>
    <dgm:pt modelId="{503C39DE-035C-48BF-84A7-AD951443A540}" type="parTrans" cxnId="{EAC938EC-ACB1-4184-89A8-5DAA0D23D0D9}">
      <dgm:prSet custT="1"/>
      <dgm:spPr/>
      <dgm:t>
        <a:bodyPr/>
        <a:lstStyle/>
        <a:p>
          <a:endParaRPr lang="fr-FR" sz="600" b="1">
            <a:latin typeface="Times New Roman" panose="02020603050405020304" pitchFamily="18" charset="0"/>
            <a:cs typeface="Times New Roman" panose="02020603050405020304" pitchFamily="18" charset="0"/>
          </a:endParaRPr>
        </a:p>
      </dgm:t>
    </dgm:pt>
    <dgm:pt modelId="{592637AC-2974-4589-8884-4DDA1FA8B943}" type="sibTrans" cxnId="{EAC938EC-ACB1-4184-89A8-5DAA0D23D0D9}">
      <dgm:prSet/>
      <dgm:spPr/>
      <dgm:t>
        <a:bodyPr/>
        <a:lstStyle/>
        <a:p>
          <a:endParaRPr lang="fr-FR" sz="2000" b="1">
            <a:latin typeface="Times New Roman" panose="02020603050405020304" pitchFamily="18" charset="0"/>
            <a:cs typeface="Times New Roman" panose="02020603050405020304" pitchFamily="18" charset="0"/>
          </a:endParaRPr>
        </a:p>
      </dgm:t>
    </dgm:pt>
    <dgm:pt modelId="{81E7ED0E-7316-4386-BF44-8DAA31FAB3F4}">
      <dgm:prSet phldrT="[Texte]" custT="1"/>
      <dgm:spPr>
        <a:solidFill>
          <a:srgbClr val="FFD686"/>
        </a:solidFill>
      </dgm:spPr>
      <dgm:t>
        <a:bodyPr/>
        <a:lstStyle/>
        <a:p>
          <a:r>
            <a:rPr lang="fr-FR" sz="2400" b="1" dirty="0">
              <a:solidFill>
                <a:schemeClr val="tx1"/>
              </a:solidFill>
              <a:latin typeface="Times New Roman" panose="02020603050405020304" pitchFamily="18" charset="0"/>
              <a:cs typeface="Times New Roman" panose="02020603050405020304" pitchFamily="18" charset="0"/>
            </a:rPr>
            <a:t>Disponibilité</a:t>
          </a:r>
        </a:p>
      </dgm:t>
    </dgm:pt>
    <dgm:pt modelId="{9F8D1C9E-4584-4BCE-AE6F-114F509890AA}" type="parTrans" cxnId="{30D47153-7FB0-415D-8E10-B4A23910828D}">
      <dgm:prSet custT="1"/>
      <dgm:spPr/>
      <dgm:t>
        <a:bodyPr/>
        <a:lstStyle/>
        <a:p>
          <a:endParaRPr lang="fr-FR" sz="600" b="1">
            <a:latin typeface="Times New Roman" panose="02020603050405020304" pitchFamily="18" charset="0"/>
            <a:cs typeface="Times New Roman" panose="02020603050405020304" pitchFamily="18" charset="0"/>
          </a:endParaRPr>
        </a:p>
      </dgm:t>
    </dgm:pt>
    <dgm:pt modelId="{F5A9A693-A980-4C27-9143-427C7F9E6104}" type="sibTrans" cxnId="{30D47153-7FB0-415D-8E10-B4A23910828D}">
      <dgm:prSet/>
      <dgm:spPr/>
      <dgm:t>
        <a:bodyPr/>
        <a:lstStyle/>
        <a:p>
          <a:endParaRPr lang="fr-FR" sz="2000" b="1">
            <a:latin typeface="Times New Roman" panose="02020603050405020304" pitchFamily="18" charset="0"/>
            <a:cs typeface="Times New Roman" panose="02020603050405020304" pitchFamily="18" charset="0"/>
          </a:endParaRPr>
        </a:p>
      </dgm:t>
    </dgm:pt>
    <dgm:pt modelId="{99562F04-978E-4DF1-9EAD-591B7E4D016B}">
      <dgm:prSet phldrT="[Texte]" custT="1"/>
      <dgm:spPr>
        <a:solidFill>
          <a:srgbClr val="FFD686"/>
        </a:solidFill>
      </dgm:spPr>
      <dgm:t>
        <a:bodyPr/>
        <a:lstStyle/>
        <a:p>
          <a:r>
            <a:rPr lang="fr-FR" sz="2400" b="1" dirty="0">
              <a:solidFill>
                <a:schemeClr val="tx1"/>
              </a:solidFill>
              <a:latin typeface="Times New Roman" panose="02020603050405020304" pitchFamily="18" charset="0"/>
              <a:cs typeface="Times New Roman" panose="02020603050405020304" pitchFamily="18" charset="0"/>
            </a:rPr>
            <a:t>Informations</a:t>
          </a:r>
        </a:p>
      </dgm:t>
    </dgm:pt>
    <dgm:pt modelId="{81935CC3-967D-4847-8E2B-A27AA95655B2}" type="parTrans" cxnId="{212D026F-F587-4921-B135-78AD81A0D4A0}">
      <dgm:prSet custT="1"/>
      <dgm:spPr/>
      <dgm:t>
        <a:bodyPr/>
        <a:lstStyle/>
        <a:p>
          <a:endParaRPr lang="fr-FR" sz="600" b="1">
            <a:latin typeface="Times New Roman" panose="02020603050405020304" pitchFamily="18" charset="0"/>
            <a:cs typeface="Times New Roman" panose="02020603050405020304" pitchFamily="18" charset="0"/>
          </a:endParaRPr>
        </a:p>
      </dgm:t>
    </dgm:pt>
    <dgm:pt modelId="{343B229F-E0D2-4595-BB85-8113DCFF2AD7}" type="sibTrans" cxnId="{212D026F-F587-4921-B135-78AD81A0D4A0}">
      <dgm:prSet/>
      <dgm:spPr/>
      <dgm:t>
        <a:bodyPr/>
        <a:lstStyle/>
        <a:p>
          <a:endParaRPr lang="fr-FR" sz="2000" b="1">
            <a:latin typeface="Times New Roman" panose="02020603050405020304" pitchFamily="18" charset="0"/>
            <a:cs typeface="Times New Roman" panose="02020603050405020304" pitchFamily="18" charset="0"/>
          </a:endParaRPr>
        </a:p>
      </dgm:t>
    </dgm:pt>
    <dgm:pt modelId="{8C63E1F1-2152-481F-813B-1264199DBF73}" type="pres">
      <dgm:prSet presAssocID="{2B3B327F-B623-4500-9970-1E5619FFE284}" presName="cycle" presStyleCnt="0">
        <dgm:presLayoutVars>
          <dgm:chMax val="1"/>
          <dgm:dir/>
          <dgm:animLvl val="ctr"/>
          <dgm:resizeHandles val="exact"/>
        </dgm:presLayoutVars>
      </dgm:prSet>
      <dgm:spPr/>
    </dgm:pt>
    <dgm:pt modelId="{34A1453F-7DAB-4A01-A6B1-50E1E741EB52}" type="pres">
      <dgm:prSet presAssocID="{F7D3E6F0-75B8-46C6-B1B5-A663B513E20C}" presName="centerShape" presStyleLbl="node0" presStyleIdx="0" presStyleCnt="1" custScaleX="220145" custLinFactNeighborX="1584" custLinFactNeighborY="-1458"/>
      <dgm:spPr/>
    </dgm:pt>
    <dgm:pt modelId="{438F0B80-3573-43E4-BA97-570A95141647}" type="pres">
      <dgm:prSet presAssocID="{7E421F83-842D-44F1-9AE0-060B198E92EE}" presName="Name9" presStyleLbl="parChTrans1D2" presStyleIdx="0" presStyleCnt="4"/>
      <dgm:spPr/>
    </dgm:pt>
    <dgm:pt modelId="{063F426F-AD6A-4A37-86EC-4D681D7BB133}" type="pres">
      <dgm:prSet presAssocID="{7E421F83-842D-44F1-9AE0-060B198E92EE}" presName="connTx" presStyleLbl="parChTrans1D2" presStyleIdx="0" presStyleCnt="4"/>
      <dgm:spPr/>
    </dgm:pt>
    <dgm:pt modelId="{975DCABD-C80B-4AD2-A270-46419D86F103}" type="pres">
      <dgm:prSet presAssocID="{16C77713-C9B2-42C8-835C-E721ECD04D8B}" presName="node" presStyleLbl="node1" presStyleIdx="0" presStyleCnt="4" custScaleX="178613" custScaleY="42528" custRadScaleRad="92784" custRadScaleInc="2929">
        <dgm:presLayoutVars>
          <dgm:bulletEnabled val="1"/>
        </dgm:presLayoutVars>
      </dgm:prSet>
      <dgm:spPr>
        <a:prstGeom prst="flowChartProcess">
          <a:avLst/>
        </a:prstGeom>
      </dgm:spPr>
    </dgm:pt>
    <dgm:pt modelId="{DAD6C02A-4B7B-4DE9-AF97-1580ED345C5C}" type="pres">
      <dgm:prSet presAssocID="{503C39DE-035C-48BF-84A7-AD951443A540}" presName="Name9" presStyleLbl="parChTrans1D2" presStyleIdx="1" presStyleCnt="4"/>
      <dgm:spPr/>
    </dgm:pt>
    <dgm:pt modelId="{C9B961F0-141B-430D-9BFE-0DE2F5EB4ECB}" type="pres">
      <dgm:prSet presAssocID="{503C39DE-035C-48BF-84A7-AD951443A540}" presName="connTx" presStyleLbl="parChTrans1D2" presStyleIdx="1" presStyleCnt="4"/>
      <dgm:spPr/>
    </dgm:pt>
    <dgm:pt modelId="{11FC6A07-27E7-44B7-8FB4-776992542678}" type="pres">
      <dgm:prSet presAssocID="{E3D33526-8813-4840-9016-96EE0DEC11A2}" presName="node" presStyleLbl="node1" presStyleIdx="1" presStyleCnt="4" custScaleX="170824" custScaleY="42528" custRadScaleRad="190141" custRadScaleInc="-3545">
        <dgm:presLayoutVars>
          <dgm:bulletEnabled val="1"/>
        </dgm:presLayoutVars>
      </dgm:prSet>
      <dgm:spPr>
        <a:prstGeom prst="flowChartProcess">
          <a:avLst/>
        </a:prstGeom>
      </dgm:spPr>
    </dgm:pt>
    <dgm:pt modelId="{06C518DD-E248-4DC4-8A85-337B6ECE1B04}" type="pres">
      <dgm:prSet presAssocID="{9F8D1C9E-4584-4BCE-AE6F-114F509890AA}" presName="Name9" presStyleLbl="parChTrans1D2" presStyleIdx="2" presStyleCnt="4"/>
      <dgm:spPr/>
    </dgm:pt>
    <dgm:pt modelId="{24B3DFF2-A37C-4884-B74D-046888FCD394}" type="pres">
      <dgm:prSet presAssocID="{9F8D1C9E-4584-4BCE-AE6F-114F509890AA}" presName="connTx" presStyleLbl="parChTrans1D2" presStyleIdx="2" presStyleCnt="4"/>
      <dgm:spPr/>
    </dgm:pt>
    <dgm:pt modelId="{9C40870C-72A2-4955-956D-2FDE4C86ED71}" type="pres">
      <dgm:prSet presAssocID="{81E7ED0E-7316-4386-BF44-8DAA31FAB3F4}" presName="node" presStyleLbl="node1" presStyleIdx="2" presStyleCnt="4" custScaleX="180149" custScaleY="42528" custRadScaleRad="65501" custRadScaleInc="-7360">
        <dgm:presLayoutVars>
          <dgm:bulletEnabled val="1"/>
        </dgm:presLayoutVars>
      </dgm:prSet>
      <dgm:spPr>
        <a:prstGeom prst="flowChartProcess">
          <a:avLst/>
        </a:prstGeom>
      </dgm:spPr>
    </dgm:pt>
    <dgm:pt modelId="{C7CE2DFB-F4BB-4AF4-AC1B-3373C6D09E1E}" type="pres">
      <dgm:prSet presAssocID="{81935CC3-967D-4847-8E2B-A27AA95655B2}" presName="Name9" presStyleLbl="parChTrans1D2" presStyleIdx="3" presStyleCnt="4"/>
      <dgm:spPr/>
    </dgm:pt>
    <dgm:pt modelId="{8E749E00-A056-402E-BF4B-4D6BFAA325BC}" type="pres">
      <dgm:prSet presAssocID="{81935CC3-967D-4847-8E2B-A27AA95655B2}" presName="connTx" presStyleLbl="parChTrans1D2" presStyleIdx="3" presStyleCnt="4"/>
      <dgm:spPr/>
    </dgm:pt>
    <dgm:pt modelId="{94C4C456-816E-45E2-9ECD-35639146B154}" type="pres">
      <dgm:prSet presAssocID="{99562F04-978E-4DF1-9EAD-591B7E4D016B}" presName="node" presStyleLbl="node1" presStyleIdx="3" presStyleCnt="4" custScaleX="155163" custScaleY="42528" custRadScaleRad="167891" custRadScaleInc="3443">
        <dgm:presLayoutVars>
          <dgm:bulletEnabled val="1"/>
        </dgm:presLayoutVars>
      </dgm:prSet>
      <dgm:spPr>
        <a:prstGeom prst="flowChartProcess">
          <a:avLst/>
        </a:prstGeom>
      </dgm:spPr>
    </dgm:pt>
  </dgm:ptLst>
  <dgm:cxnLst>
    <dgm:cxn modelId="{95C4030F-5C1A-448E-8A37-FD5CA48A8210}" type="presOf" srcId="{81E7ED0E-7316-4386-BF44-8DAA31FAB3F4}" destId="{9C40870C-72A2-4955-956D-2FDE4C86ED71}" srcOrd="0" destOrd="0" presId="urn:microsoft.com/office/officeart/2005/8/layout/radial1"/>
    <dgm:cxn modelId="{94874513-2D25-4EF3-BAFA-2EBD9087DD8E}" type="presOf" srcId="{503C39DE-035C-48BF-84A7-AD951443A540}" destId="{C9B961F0-141B-430D-9BFE-0DE2F5EB4ECB}" srcOrd="1" destOrd="0" presId="urn:microsoft.com/office/officeart/2005/8/layout/radial1"/>
    <dgm:cxn modelId="{01119B1C-03A2-4739-A2DD-CC77AD101923}" type="presOf" srcId="{9F8D1C9E-4584-4BCE-AE6F-114F509890AA}" destId="{06C518DD-E248-4DC4-8A85-337B6ECE1B04}" srcOrd="0" destOrd="0" presId="urn:microsoft.com/office/officeart/2005/8/layout/radial1"/>
    <dgm:cxn modelId="{F148C11C-B8D4-4CBD-9ACC-9289850B06C8}" type="presOf" srcId="{2B3B327F-B623-4500-9970-1E5619FFE284}" destId="{8C63E1F1-2152-481F-813B-1264199DBF73}" srcOrd="0" destOrd="0" presId="urn:microsoft.com/office/officeart/2005/8/layout/radial1"/>
    <dgm:cxn modelId="{F3DD811E-FE01-426D-A3E6-22480F018DCE}" type="presOf" srcId="{81935CC3-967D-4847-8E2B-A27AA95655B2}" destId="{C7CE2DFB-F4BB-4AF4-AC1B-3373C6D09E1E}" srcOrd="0" destOrd="0" presId="urn:microsoft.com/office/officeart/2005/8/layout/radial1"/>
    <dgm:cxn modelId="{2587F325-4186-4737-AE4C-EBE63BCE2087}" type="presOf" srcId="{99562F04-978E-4DF1-9EAD-591B7E4D016B}" destId="{94C4C456-816E-45E2-9ECD-35639146B154}" srcOrd="0" destOrd="0" presId="urn:microsoft.com/office/officeart/2005/8/layout/radial1"/>
    <dgm:cxn modelId="{989C7D2B-7DB5-454E-810E-63CB9C46E1E8}" type="presOf" srcId="{81935CC3-967D-4847-8E2B-A27AA95655B2}" destId="{8E749E00-A056-402E-BF4B-4D6BFAA325BC}" srcOrd="1" destOrd="0" presId="urn:microsoft.com/office/officeart/2005/8/layout/radial1"/>
    <dgm:cxn modelId="{6392E24B-8674-4C23-AEB8-7E751D7B55E5}" type="presOf" srcId="{16C77713-C9B2-42C8-835C-E721ECD04D8B}" destId="{975DCABD-C80B-4AD2-A270-46419D86F103}" srcOrd="0" destOrd="0" presId="urn:microsoft.com/office/officeart/2005/8/layout/radial1"/>
    <dgm:cxn modelId="{55718C6D-2CE9-4774-85EA-77AE3B73BFDA}" type="presOf" srcId="{9F8D1C9E-4584-4BCE-AE6F-114F509890AA}" destId="{24B3DFF2-A37C-4884-B74D-046888FCD394}" srcOrd="1" destOrd="0" presId="urn:microsoft.com/office/officeart/2005/8/layout/radial1"/>
    <dgm:cxn modelId="{212D026F-F587-4921-B135-78AD81A0D4A0}" srcId="{F7D3E6F0-75B8-46C6-B1B5-A663B513E20C}" destId="{99562F04-978E-4DF1-9EAD-591B7E4D016B}" srcOrd="3" destOrd="0" parTransId="{81935CC3-967D-4847-8E2B-A27AA95655B2}" sibTransId="{343B229F-E0D2-4595-BB85-8113DCFF2AD7}"/>
    <dgm:cxn modelId="{30D47153-7FB0-415D-8E10-B4A23910828D}" srcId="{F7D3E6F0-75B8-46C6-B1B5-A663B513E20C}" destId="{81E7ED0E-7316-4386-BF44-8DAA31FAB3F4}" srcOrd="2" destOrd="0" parTransId="{9F8D1C9E-4584-4BCE-AE6F-114F509890AA}" sibTransId="{F5A9A693-A980-4C27-9143-427C7F9E6104}"/>
    <dgm:cxn modelId="{1A090574-1093-4748-A3F1-DC87C6A10045}" type="presOf" srcId="{F7D3E6F0-75B8-46C6-B1B5-A663B513E20C}" destId="{34A1453F-7DAB-4A01-A6B1-50E1E741EB52}" srcOrd="0" destOrd="0" presId="urn:microsoft.com/office/officeart/2005/8/layout/radial1"/>
    <dgm:cxn modelId="{57217E7F-1B8F-4D85-9485-1DDCAD1EA40C}" srcId="{F7D3E6F0-75B8-46C6-B1B5-A663B513E20C}" destId="{16C77713-C9B2-42C8-835C-E721ECD04D8B}" srcOrd="0" destOrd="0" parTransId="{7E421F83-842D-44F1-9AE0-060B198E92EE}" sibTransId="{1BF44F62-E784-4DB3-ABD5-A924594D55BE}"/>
    <dgm:cxn modelId="{9F4A8E7F-17D2-479D-AC3C-42A1524075D3}" type="presOf" srcId="{7E421F83-842D-44F1-9AE0-060B198E92EE}" destId="{438F0B80-3573-43E4-BA97-570A95141647}" srcOrd="0" destOrd="0" presId="urn:microsoft.com/office/officeart/2005/8/layout/radial1"/>
    <dgm:cxn modelId="{85EEE57F-B921-4F52-A9C9-4BFABDDE9CFB}" type="presOf" srcId="{E3D33526-8813-4840-9016-96EE0DEC11A2}" destId="{11FC6A07-27E7-44B7-8FB4-776992542678}" srcOrd="0" destOrd="0" presId="urn:microsoft.com/office/officeart/2005/8/layout/radial1"/>
    <dgm:cxn modelId="{2F700492-FF49-4020-A349-77670C2D214B}" type="presOf" srcId="{7E421F83-842D-44F1-9AE0-060B198E92EE}" destId="{063F426F-AD6A-4A37-86EC-4D681D7BB133}" srcOrd="1" destOrd="0" presId="urn:microsoft.com/office/officeart/2005/8/layout/radial1"/>
    <dgm:cxn modelId="{981492C7-F299-4CE8-86A4-5714E61058DC}" srcId="{2B3B327F-B623-4500-9970-1E5619FFE284}" destId="{F7D3E6F0-75B8-46C6-B1B5-A663B513E20C}" srcOrd="0" destOrd="0" parTransId="{C582513D-7509-4B30-A65C-FDA91D3F7C01}" sibTransId="{6ED7946F-4723-4352-BC95-869F5DDFDC10}"/>
    <dgm:cxn modelId="{BD9A17C8-F484-4713-8195-09CC7A237EF9}" type="presOf" srcId="{503C39DE-035C-48BF-84A7-AD951443A540}" destId="{DAD6C02A-4B7B-4DE9-AF97-1580ED345C5C}" srcOrd="0" destOrd="0" presId="urn:microsoft.com/office/officeart/2005/8/layout/radial1"/>
    <dgm:cxn modelId="{EAC938EC-ACB1-4184-89A8-5DAA0D23D0D9}" srcId="{F7D3E6F0-75B8-46C6-B1B5-A663B513E20C}" destId="{E3D33526-8813-4840-9016-96EE0DEC11A2}" srcOrd="1" destOrd="0" parTransId="{503C39DE-035C-48BF-84A7-AD951443A540}" sibTransId="{592637AC-2974-4589-8884-4DDA1FA8B943}"/>
    <dgm:cxn modelId="{1A47FCE9-2869-4D30-8EFD-8C06AB635E39}" type="presParOf" srcId="{8C63E1F1-2152-481F-813B-1264199DBF73}" destId="{34A1453F-7DAB-4A01-A6B1-50E1E741EB52}" srcOrd="0" destOrd="0" presId="urn:microsoft.com/office/officeart/2005/8/layout/radial1"/>
    <dgm:cxn modelId="{3A144F21-0DB7-41C7-B85C-109832344CFD}" type="presParOf" srcId="{8C63E1F1-2152-481F-813B-1264199DBF73}" destId="{438F0B80-3573-43E4-BA97-570A95141647}" srcOrd="1" destOrd="0" presId="urn:microsoft.com/office/officeart/2005/8/layout/radial1"/>
    <dgm:cxn modelId="{09CD7A20-18C0-4AD9-9037-AD52E2C542B6}" type="presParOf" srcId="{438F0B80-3573-43E4-BA97-570A95141647}" destId="{063F426F-AD6A-4A37-86EC-4D681D7BB133}" srcOrd="0" destOrd="0" presId="urn:microsoft.com/office/officeart/2005/8/layout/radial1"/>
    <dgm:cxn modelId="{B03CA03A-0C07-4DA2-B199-41DC5B87A4CD}" type="presParOf" srcId="{8C63E1F1-2152-481F-813B-1264199DBF73}" destId="{975DCABD-C80B-4AD2-A270-46419D86F103}" srcOrd="2" destOrd="0" presId="urn:microsoft.com/office/officeart/2005/8/layout/radial1"/>
    <dgm:cxn modelId="{0C930865-6572-499E-BA96-AC093750BD88}" type="presParOf" srcId="{8C63E1F1-2152-481F-813B-1264199DBF73}" destId="{DAD6C02A-4B7B-4DE9-AF97-1580ED345C5C}" srcOrd="3" destOrd="0" presId="urn:microsoft.com/office/officeart/2005/8/layout/radial1"/>
    <dgm:cxn modelId="{98F94D71-FCAB-4368-95A9-8EED0822A05D}" type="presParOf" srcId="{DAD6C02A-4B7B-4DE9-AF97-1580ED345C5C}" destId="{C9B961F0-141B-430D-9BFE-0DE2F5EB4ECB}" srcOrd="0" destOrd="0" presId="urn:microsoft.com/office/officeart/2005/8/layout/radial1"/>
    <dgm:cxn modelId="{CF73223A-E936-4FFC-B3A4-3EA25CA8C9E5}" type="presParOf" srcId="{8C63E1F1-2152-481F-813B-1264199DBF73}" destId="{11FC6A07-27E7-44B7-8FB4-776992542678}" srcOrd="4" destOrd="0" presId="urn:microsoft.com/office/officeart/2005/8/layout/radial1"/>
    <dgm:cxn modelId="{C85EE455-C7B8-4331-B0CB-16D67D1263AA}" type="presParOf" srcId="{8C63E1F1-2152-481F-813B-1264199DBF73}" destId="{06C518DD-E248-4DC4-8A85-337B6ECE1B04}" srcOrd="5" destOrd="0" presId="urn:microsoft.com/office/officeart/2005/8/layout/radial1"/>
    <dgm:cxn modelId="{18157F5D-0971-4456-9917-1C51D8D54E2E}" type="presParOf" srcId="{06C518DD-E248-4DC4-8A85-337B6ECE1B04}" destId="{24B3DFF2-A37C-4884-B74D-046888FCD394}" srcOrd="0" destOrd="0" presId="urn:microsoft.com/office/officeart/2005/8/layout/radial1"/>
    <dgm:cxn modelId="{7F97190B-9158-4595-A1AC-8C13AEF50D1C}" type="presParOf" srcId="{8C63E1F1-2152-481F-813B-1264199DBF73}" destId="{9C40870C-72A2-4955-956D-2FDE4C86ED71}" srcOrd="6" destOrd="0" presId="urn:microsoft.com/office/officeart/2005/8/layout/radial1"/>
    <dgm:cxn modelId="{48893450-8515-48AE-869E-E065D66A817F}" type="presParOf" srcId="{8C63E1F1-2152-481F-813B-1264199DBF73}" destId="{C7CE2DFB-F4BB-4AF4-AC1B-3373C6D09E1E}" srcOrd="7" destOrd="0" presId="urn:microsoft.com/office/officeart/2005/8/layout/radial1"/>
    <dgm:cxn modelId="{F7EC872D-8154-4C5D-B4D9-A11006BA617B}" type="presParOf" srcId="{C7CE2DFB-F4BB-4AF4-AC1B-3373C6D09E1E}" destId="{8E749E00-A056-402E-BF4B-4D6BFAA325BC}" srcOrd="0" destOrd="0" presId="urn:microsoft.com/office/officeart/2005/8/layout/radial1"/>
    <dgm:cxn modelId="{08D2E748-EBA1-45E0-83F6-D645821AC89D}" type="presParOf" srcId="{8C63E1F1-2152-481F-813B-1264199DBF73}" destId="{94C4C456-816E-45E2-9ECD-35639146B15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1D547-4B06-4C47-A71F-769CF042B759}" type="doc">
      <dgm:prSet loTypeId="urn:microsoft.com/office/officeart/2005/8/layout/process1" loCatId="process" qsTypeId="urn:microsoft.com/office/officeart/2005/8/quickstyle/simple1" qsCatId="simple" csTypeId="urn:microsoft.com/office/officeart/2005/8/colors/accent1_2" csCatId="accent1" phldr="1"/>
      <dgm:spPr/>
    </dgm:pt>
    <dgm:pt modelId="{2B79EDE9-485E-4500-B653-256C13D4C412}">
      <dgm:prSet phldrT="[Texte]"/>
      <dgm:spPr>
        <a:solidFill>
          <a:schemeClr val="tx2">
            <a:lumMod val="75000"/>
          </a:schemeClr>
        </a:solidFill>
      </dgm:spPr>
      <dgm:t>
        <a:bodyPr/>
        <a:lstStyle/>
        <a:p>
          <a:r>
            <a:rPr lang="fr-FR" dirty="0">
              <a:latin typeface="Times New Roman" panose="02020603050405020304" pitchFamily="18" charset="0"/>
              <a:cs typeface="Times New Roman" panose="02020603050405020304" pitchFamily="18" charset="0"/>
            </a:rPr>
            <a:t>Assistance aux enfants abandonnés</a:t>
          </a:r>
        </a:p>
      </dgm:t>
    </dgm:pt>
    <dgm:pt modelId="{2F960092-5BBD-46BE-BBA6-7F98E932604A}" type="parTrans" cxnId="{85E99B75-A7EB-42CE-9389-D63E2A6B79DB}">
      <dgm:prSet/>
      <dgm:spPr/>
      <dgm:t>
        <a:bodyPr/>
        <a:lstStyle/>
        <a:p>
          <a:endParaRPr lang="fr-FR">
            <a:latin typeface="Times New Roman" panose="02020603050405020304" pitchFamily="18" charset="0"/>
            <a:cs typeface="Times New Roman" panose="02020603050405020304" pitchFamily="18" charset="0"/>
          </a:endParaRPr>
        </a:p>
      </dgm:t>
    </dgm:pt>
    <dgm:pt modelId="{1AA5AD94-D0DC-43C5-8F7E-6873A4BA37A6}" type="sibTrans" cxnId="{85E99B75-A7EB-42CE-9389-D63E2A6B79DB}">
      <dgm:prSet/>
      <dgm:spPr/>
      <dgm:t>
        <a:bodyPr/>
        <a:lstStyle/>
        <a:p>
          <a:endParaRPr lang="fr-FR">
            <a:latin typeface="Times New Roman" panose="02020603050405020304" pitchFamily="18" charset="0"/>
            <a:cs typeface="Times New Roman" panose="02020603050405020304" pitchFamily="18" charset="0"/>
          </a:endParaRPr>
        </a:p>
      </dgm:t>
    </dgm:pt>
    <dgm:pt modelId="{049A4B03-E005-400C-95E6-C50729334D5D}">
      <dgm:prSet phldrT="[Texte]"/>
      <dgm:spPr>
        <a:solidFill>
          <a:schemeClr val="tx2">
            <a:lumMod val="75000"/>
          </a:schemeClr>
        </a:solidFill>
      </dgm:spPr>
      <dgm:t>
        <a:bodyPr/>
        <a:lstStyle/>
        <a:p>
          <a:r>
            <a:rPr lang="fr-FR" dirty="0">
              <a:latin typeface="Times New Roman" panose="02020603050405020304" pitchFamily="18" charset="0"/>
              <a:cs typeface="Times New Roman" panose="02020603050405020304" pitchFamily="18" charset="0"/>
            </a:rPr>
            <a:t>Assistance à l’enfance en danger</a:t>
          </a:r>
        </a:p>
      </dgm:t>
    </dgm:pt>
    <dgm:pt modelId="{6E904A0B-89B5-49C5-8618-88022F404AF8}" type="parTrans" cxnId="{48EC62A8-641A-4B2A-A394-C4B5C41C918C}">
      <dgm:prSet/>
      <dgm:spPr/>
      <dgm:t>
        <a:bodyPr/>
        <a:lstStyle/>
        <a:p>
          <a:endParaRPr lang="fr-FR">
            <a:latin typeface="Times New Roman" panose="02020603050405020304" pitchFamily="18" charset="0"/>
            <a:cs typeface="Times New Roman" panose="02020603050405020304" pitchFamily="18" charset="0"/>
          </a:endParaRPr>
        </a:p>
      </dgm:t>
    </dgm:pt>
    <dgm:pt modelId="{28BE688A-A894-4835-9F04-63F3A04604AF}" type="sibTrans" cxnId="{48EC62A8-641A-4B2A-A394-C4B5C41C918C}">
      <dgm:prSet/>
      <dgm:spPr/>
      <dgm:t>
        <a:bodyPr/>
        <a:lstStyle/>
        <a:p>
          <a:endParaRPr lang="fr-FR">
            <a:latin typeface="Times New Roman" panose="02020603050405020304" pitchFamily="18" charset="0"/>
            <a:cs typeface="Times New Roman" panose="02020603050405020304" pitchFamily="18" charset="0"/>
          </a:endParaRPr>
        </a:p>
      </dgm:t>
    </dgm:pt>
    <dgm:pt modelId="{ED78E7A4-3641-486C-9B94-795EB633C94E}">
      <dgm:prSet phldrT="[Texte]"/>
      <dgm:spPr>
        <a:solidFill>
          <a:schemeClr val="tx2">
            <a:lumMod val="75000"/>
          </a:schemeClr>
        </a:solidFill>
      </dgm:spPr>
      <dgm:t>
        <a:bodyPr/>
        <a:lstStyle/>
        <a:p>
          <a:r>
            <a:rPr lang="fr-FR" dirty="0">
              <a:latin typeface="Times New Roman" panose="02020603050405020304" pitchFamily="18" charset="0"/>
              <a:cs typeface="Times New Roman" panose="02020603050405020304" pitchFamily="18" charset="0"/>
            </a:rPr>
            <a:t>Aide sociale à l’enfance</a:t>
          </a:r>
        </a:p>
      </dgm:t>
    </dgm:pt>
    <dgm:pt modelId="{E233F997-AB80-45AC-B02A-760B8A8CC239}" type="parTrans" cxnId="{D7DC8AD9-DBFC-451D-BBDA-6F81583AFCA0}">
      <dgm:prSet/>
      <dgm:spPr/>
      <dgm:t>
        <a:bodyPr/>
        <a:lstStyle/>
        <a:p>
          <a:endParaRPr lang="fr-FR">
            <a:latin typeface="Times New Roman" panose="02020603050405020304" pitchFamily="18" charset="0"/>
            <a:cs typeface="Times New Roman" panose="02020603050405020304" pitchFamily="18" charset="0"/>
          </a:endParaRPr>
        </a:p>
      </dgm:t>
    </dgm:pt>
    <dgm:pt modelId="{A39276F4-EA54-459B-AFDE-8E4D52929468}" type="sibTrans" cxnId="{D7DC8AD9-DBFC-451D-BBDA-6F81583AFCA0}">
      <dgm:prSet/>
      <dgm:spPr/>
      <dgm:t>
        <a:bodyPr/>
        <a:lstStyle/>
        <a:p>
          <a:endParaRPr lang="fr-FR">
            <a:latin typeface="Times New Roman" panose="02020603050405020304" pitchFamily="18" charset="0"/>
            <a:cs typeface="Times New Roman" panose="02020603050405020304" pitchFamily="18" charset="0"/>
          </a:endParaRPr>
        </a:p>
      </dgm:t>
    </dgm:pt>
    <dgm:pt modelId="{4930EBCA-4CC1-4082-8BEB-EA146E2C42DB}" type="pres">
      <dgm:prSet presAssocID="{B5B1D547-4B06-4C47-A71F-769CF042B759}" presName="Name0" presStyleCnt="0">
        <dgm:presLayoutVars>
          <dgm:dir/>
          <dgm:resizeHandles val="exact"/>
        </dgm:presLayoutVars>
      </dgm:prSet>
      <dgm:spPr/>
    </dgm:pt>
    <dgm:pt modelId="{B069C407-0F0A-4DCC-8819-868CCBB109C0}" type="pres">
      <dgm:prSet presAssocID="{2B79EDE9-485E-4500-B653-256C13D4C412}" presName="node" presStyleLbl="node1" presStyleIdx="0" presStyleCnt="3" custScaleX="82350">
        <dgm:presLayoutVars>
          <dgm:bulletEnabled val="1"/>
        </dgm:presLayoutVars>
      </dgm:prSet>
      <dgm:spPr/>
    </dgm:pt>
    <dgm:pt modelId="{F5B599F8-918B-4B03-8D3D-2625C4442842}" type="pres">
      <dgm:prSet presAssocID="{1AA5AD94-D0DC-43C5-8F7E-6873A4BA37A6}" presName="sibTrans" presStyleLbl="sibTrans2D1" presStyleIdx="0" presStyleCnt="2"/>
      <dgm:spPr/>
    </dgm:pt>
    <dgm:pt modelId="{0B1E625B-3690-4DF9-9EAF-350D53A5DC44}" type="pres">
      <dgm:prSet presAssocID="{1AA5AD94-D0DC-43C5-8F7E-6873A4BA37A6}" presName="connectorText" presStyleLbl="sibTrans2D1" presStyleIdx="0" presStyleCnt="2"/>
      <dgm:spPr/>
    </dgm:pt>
    <dgm:pt modelId="{88D1E924-A9C5-49E6-AA83-6BFD85FA77BA}" type="pres">
      <dgm:prSet presAssocID="{049A4B03-E005-400C-95E6-C50729334D5D}" presName="node" presStyleLbl="node1" presStyleIdx="1" presStyleCnt="3" custScaleX="108663">
        <dgm:presLayoutVars>
          <dgm:bulletEnabled val="1"/>
        </dgm:presLayoutVars>
      </dgm:prSet>
      <dgm:spPr/>
    </dgm:pt>
    <dgm:pt modelId="{A0C34A70-2839-4C91-89F8-009C90FDBAFD}" type="pres">
      <dgm:prSet presAssocID="{28BE688A-A894-4835-9F04-63F3A04604AF}" presName="sibTrans" presStyleLbl="sibTrans2D1" presStyleIdx="1" presStyleCnt="2"/>
      <dgm:spPr/>
    </dgm:pt>
    <dgm:pt modelId="{B9464F84-EC05-489C-9E4E-F26963AF16CA}" type="pres">
      <dgm:prSet presAssocID="{28BE688A-A894-4835-9F04-63F3A04604AF}" presName="connectorText" presStyleLbl="sibTrans2D1" presStyleIdx="1" presStyleCnt="2"/>
      <dgm:spPr/>
    </dgm:pt>
    <dgm:pt modelId="{84DA52B5-2F96-46C8-B870-F065B16F6D83}" type="pres">
      <dgm:prSet presAssocID="{ED78E7A4-3641-486C-9B94-795EB633C94E}" presName="node" presStyleLbl="node1" presStyleIdx="2" presStyleCnt="3" custScaleX="209345">
        <dgm:presLayoutVars>
          <dgm:bulletEnabled val="1"/>
        </dgm:presLayoutVars>
      </dgm:prSet>
      <dgm:spPr/>
    </dgm:pt>
  </dgm:ptLst>
  <dgm:cxnLst>
    <dgm:cxn modelId="{A774E61D-D967-4112-89DB-077173BE2CA7}" type="presOf" srcId="{1AA5AD94-D0DC-43C5-8F7E-6873A4BA37A6}" destId="{0B1E625B-3690-4DF9-9EAF-350D53A5DC44}" srcOrd="1" destOrd="0" presId="urn:microsoft.com/office/officeart/2005/8/layout/process1"/>
    <dgm:cxn modelId="{78449C25-6117-4B4B-9460-A1A565F188D5}" type="presOf" srcId="{28BE688A-A894-4835-9F04-63F3A04604AF}" destId="{A0C34A70-2839-4C91-89F8-009C90FDBAFD}" srcOrd="0" destOrd="0" presId="urn:microsoft.com/office/officeart/2005/8/layout/process1"/>
    <dgm:cxn modelId="{79BD392B-79B4-402E-B5AC-F7E823C2F4CB}" type="presOf" srcId="{ED78E7A4-3641-486C-9B94-795EB633C94E}" destId="{84DA52B5-2F96-46C8-B870-F065B16F6D83}" srcOrd="0" destOrd="0" presId="urn:microsoft.com/office/officeart/2005/8/layout/process1"/>
    <dgm:cxn modelId="{85E99B75-A7EB-42CE-9389-D63E2A6B79DB}" srcId="{B5B1D547-4B06-4C47-A71F-769CF042B759}" destId="{2B79EDE9-485E-4500-B653-256C13D4C412}" srcOrd="0" destOrd="0" parTransId="{2F960092-5BBD-46BE-BBA6-7F98E932604A}" sibTransId="{1AA5AD94-D0DC-43C5-8F7E-6873A4BA37A6}"/>
    <dgm:cxn modelId="{48EC62A8-641A-4B2A-A394-C4B5C41C918C}" srcId="{B5B1D547-4B06-4C47-A71F-769CF042B759}" destId="{049A4B03-E005-400C-95E6-C50729334D5D}" srcOrd="1" destOrd="0" parTransId="{6E904A0B-89B5-49C5-8618-88022F404AF8}" sibTransId="{28BE688A-A894-4835-9F04-63F3A04604AF}"/>
    <dgm:cxn modelId="{C4A266C3-8011-4DE9-A944-AA73EF168CB4}" type="presOf" srcId="{049A4B03-E005-400C-95E6-C50729334D5D}" destId="{88D1E924-A9C5-49E6-AA83-6BFD85FA77BA}" srcOrd="0" destOrd="0" presId="urn:microsoft.com/office/officeart/2005/8/layout/process1"/>
    <dgm:cxn modelId="{D7DC8AD9-DBFC-451D-BBDA-6F81583AFCA0}" srcId="{B5B1D547-4B06-4C47-A71F-769CF042B759}" destId="{ED78E7A4-3641-486C-9B94-795EB633C94E}" srcOrd="2" destOrd="0" parTransId="{E233F997-AB80-45AC-B02A-760B8A8CC239}" sibTransId="{A39276F4-EA54-459B-AFDE-8E4D52929468}"/>
    <dgm:cxn modelId="{CB5A79E9-ED94-475E-8C03-B2DBCB16A8A4}" type="presOf" srcId="{B5B1D547-4B06-4C47-A71F-769CF042B759}" destId="{4930EBCA-4CC1-4082-8BEB-EA146E2C42DB}" srcOrd="0" destOrd="0" presId="urn:microsoft.com/office/officeart/2005/8/layout/process1"/>
    <dgm:cxn modelId="{93F0C5F4-6CE8-4D6A-A0D9-53964F1457C8}" type="presOf" srcId="{2B79EDE9-485E-4500-B653-256C13D4C412}" destId="{B069C407-0F0A-4DCC-8819-868CCBB109C0}" srcOrd="0" destOrd="0" presId="urn:microsoft.com/office/officeart/2005/8/layout/process1"/>
    <dgm:cxn modelId="{E1199FF9-0A6D-4562-8B2A-A13266FC4EF5}" type="presOf" srcId="{1AA5AD94-D0DC-43C5-8F7E-6873A4BA37A6}" destId="{F5B599F8-918B-4B03-8D3D-2625C4442842}" srcOrd="0" destOrd="0" presId="urn:microsoft.com/office/officeart/2005/8/layout/process1"/>
    <dgm:cxn modelId="{B678BCF9-CD5C-44F8-9299-91B387B7C0F7}" type="presOf" srcId="{28BE688A-A894-4835-9F04-63F3A04604AF}" destId="{B9464F84-EC05-489C-9E4E-F26963AF16CA}" srcOrd="1" destOrd="0" presId="urn:microsoft.com/office/officeart/2005/8/layout/process1"/>
    <dgm:cxn modelId="{C993ACD7-CAE5-468A-AFC3-27775BC4725C}" type="presParOf" srcId="{4930EBCA-4CC1-4082-8BEB-EA146E2C42DB}" destId="{B069C407-0F0A-4DCC-8819-868CCBB109C0}" srcOrd="0" destOrd="0" presId="urn:microsoft.com/office/officeart/2005/8/layout/process1"/>
    <dgm:cxn modelId="{0D45DF4D-1E92-43D1-9C99-261A815A1EA9}" type="presParOf" srcId="{4930EBCA-4CC1-4082-8BEB-EA146E2C42DB}" destId="{F5B599F8-918B-4B03-8D3D-2625C4442842}" srcOrd="1" destOrd="0" presId="urn:microsoft.com/office/officeart/2005/8/layout/process1"/>
    <dgm:cxn modelId="{9A69CA52-0737-4786-94D4-FCB0CB49DF3F}" type="presParOf" srcId="{F5B599F8-918B-4B03-8D3D-2625C4442842}" destId="{0B1E625B-3690-4DF9-9EAF-350D53A5DC44}" srcOrd="0" destOrd="0" presId="urn:microsoft.com/office/officeart/2005/8/layout/process1"/>
    <dgm:cxn modelId="{C724AB34-8E9A-439C-887C-6842F2695EDE}" type="presParOf" srcId="{4930EBCA-4CC1-4082-8BEB-EA146E2C42DB}" destId="{88D1E924-A9C5-49E6-AA83-6BFD85FA77BA}" srcOrd="2" destOrd="0" presId="urn:microsoft.com/office/officeart/2005/8/layout/process1"/>
    <dgm:cxn modelId="{8EF6F241-071D-4CBF-89F0-FF6E5EA54665}" type="presParOf" srcId="{4930EBCA-4CC1-4082-8BEB-EA146E2C42DB}" destId="{A0C34A70-2839-4C91-89F8-009C90FDBAFD}" srcOrd="3" destOrd="0" presId="urn:microsoft.com/office/officeart/2005/8/layout/process1"/>
    <dgm:cxn modelId="{E112A2EA-D8AD-49E4-A483-7C441A42CC62}" type="presParOf" srcId="{A0C34A70-2839-4C91-89F8-009C90FDBAFD}" destId="{B9464F84-EC05-489C-9E4E-F26963AF16CA}" srcOrd="0" destOrd="0" presId="urn:microsoft.com/office/officeart/2005/8/layout/process1"/>
    <dgm:cxn modelId="{D2A196B4-1A20-4E92-85ED-4489412CB198}" type="presParOf" srcId="{4930EBCA-4CC1-4082-8BEB-EA146E2C42DB}" destId="{84DA52B5-2F96-46C8-B870-F065B16F6D8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8237FE-F319-43E2-9BA5-F76E30D4F52F}" type="doc">
      <dgm:prSet loTypeId="urn:microsoft.com/office/officeart/2005/8/layout/chevron1" loCatId="process" qsTypeId="urn:microsoft.com/office/officeart/2005/8/quickstyle/simple1" qsCatId="simple" csTypeId="urn:microsoft.com/office/officeart/2005/8/colors/accent3_4" csCatId="accent3" phldr="1"/>
      <dgm:spPr/>
    </dgm:pt>
    <dgm:pt modelId="{B02CACE5-55A5-49A8-B38D-CAF251A3B008}">
      <dgm:prSet phldrT="[Texte]" custT="1"/>
      <dgm:spPr/>
      <dgm:t>
        <a:bodyPr/>
        <a:lstStyle/>
        <a:p>
          <a:r>
            <a:rPr lang="fr-FR" sz="2400" b="1" dirty="0"/>
            <a:t>Suppléance</a:t>
          </a:r>
        </a:p>
      </dgm:t>
    </dgm:pt>
    <dgm:pt modelId="{1C6F6D57-43A7-4C1B-BFA9-6650AF1F6E36}" type="parTrans" cxnId="{4F4CCA4C-99FA-4227-85A6-DCF1EE408C37}">
      <dgm:prSet/>
      <dgm:spPr/>
      <dgm:t>
        <a:bodyPr/>
        <a:lstStyle/>
        <a:p>
          <a:endParaRPr lang="fr-FR" sz="3200" b="1"/>
        </a:p>
      </dgm:t>
    </dgm:pt>
    <dgm:pt modelId="{589A0309-B77E-4283-923C-A8D8393CFE89}" type="sibTrans" cxnId="{4F4CCA4C-99FA-4227-85A6-DCF1EE408C37}">
      <dgm:prSet/>
      <dgm:spPr/>
      <dgm:t>
        <a:bodyPr/>
        <a:lstStyle/>
        <a:p>
          <a:endParaRPr lang="fr-FR" sz="3200" b="1"/>
        </a:p>
      </dgm:t>
    </dgm:pt>
    <dgm:pt modelId="{4FD1B927-9265-42A7-9197-FE05DFCFE236}">
      <dgm:prSet phldrT="[Texte]" custT="1"/>
      <dgm:spPr/>
      <dgm:t>
        <a:bodyPr/>
        <a:lstStyle/>
        <a:p>
          <a:r>
            <a:rPr lang="fr-FR" sz="2400" b="1" dirty="0"/>
            <a:t>Soutien</a:t>
          </a:r>
        </a:p>
      </dgm:t>
    </dgm:pt>
    <dgm:pt modelId="{83182BAC-7872-43EB-815D-0C4322EBC1DC}" type="parTrans" cxnId="{1BDD27E9-C484-4B35-BC21-BB65AADE64E6}">
      <dgm:prSet/>
      <dgm:spPr/>
      <dgm:t>
        <a:bodyPr/>
        <a:lstStyle/>
        <a:p>
          <a:endParaRPr lang="fr-FR" sz="3200" b="1"/>
        </a:p>
      </dgm:t>
    </dgm:pt>
    <dgm:pt modelId="{88334024-B065-48E6-89DD-81FBE5D87840}" type="sibTrans" cxnId="{1BDD27E9-C484-4B35-BC21-BB65AADE64E6}">
      <dgm:prSet/>
      <dgm:spPr/>
      <dgm:t>
        <a:bodyPr/>
        <a:lstStyle/>
        <a:p>
          <a:endParaRPr lang="fr-FR" sz="3200" b="1"/>
        </a:p>
      </dgm:t>
    </dgm:pt>
    <dgm:pt modelId="{04D8E8C6-A945-4359-9D23-7D3A4EF378DC}">
      <dgm:prSet phldrT="[Texte]" custT="1"/>
      <dgm:spPr>
        <a:solidFill>
          <a:schemeClr val="accent2">
            <a:lumMod val="50000"/>
          </a:schemeClr>
        </a:solidFill>
      </dgm:spPr>
      <dgm:t>
        <a:bodyPr/>
        <a:lstStyle/>
        <a:p>
          <a:r>
            <a:rPr lang="fr-FR" sz="2400" b="1" dirty="0"/>
            <a:t>Accompagnement</a:t>
          </a:r>
        </a:p>
      </dgm:t>
    </dgm:pt>
    <dgm:pt modelId="{23885031-B113-4C70-95DD-60E6C0744733}" type="parTrans" cxnId="{316EB7A2-D4D4-4DC8-A5AB-632354B19C77}">
      <dgm:prSet/>
      <dgm:spPr/>
      <dgm:t>
        <a:bodyPr/>
        <a:lstStyle/>
        <a:p>
          <a:endParaRPr lang="fr-FR" sz="3200" b="1"/>
        </a:p>
      </dgm:t>
    </dgm:pt>
    <dgm:pt modelId="{56090CD1-0B14-4750-870F-2C319C40F8DE}" type="sibTrans" cxnId="{316EB7A2-D4D4-4DC8-A5AB-632354B19C77}">
      <dgm:prSet/>
      <dgm:spPr/>
      <dgm:t>
        <a:bodyPr/>
        <a:lstStyle/>
        <a:p>
          <a:endParaRPr lang="fr-FR" sz="3200" b="1"/>
        </a:p>
      </dgm:t>
    </dgm:pt>
    <dgm:pt modelId="{34D19B2C-A321-4750-8FB0-871D86B92FA4}">
      <dgm:prSet phldrT="[Texte]" custT="1"/>
      <dgm:spPr>
        <a:solidFill>
          <a:schemeClr val="bg2">
            <a:lumMod val="50000"/>
          </a:schemeClr>
        </a:solidFill>
      </dgm:spPr>
      <dgm:t>
        <a:bodyPr/>
        <a:lstStyle/>
        <a:p>
          <a:r>
            <a:rPr lang="fr-FR" sz="2400" b="1" dirty="0"/>
            <a:t>Education parentale</a:t>
          </a:r>
        </a:p>
      </dgm:t>
    </dgm:pt>
    <dgm:pt modelId="{C45539D2-2293-4CFC-B169-49997282989D}" type="parTrans" cxnId="{7102FC3B-3392-46C6-BFB2-F767451F2BAD}">
      <dgm:prSet/>
      <dgm:spPr/>
      <dgm:t>
        <a:bodyPr/>
        <a:lstStyle/>
        <a:p>
          <a:endParaRPr lang="fr-FR" sz="3200" b="1"/>
        </a:p>
      </dgm:t>
    </dgm:pt>
    <dgm:pt modelId="{2DB88ED2-9002-457A-BA9C-637992E2F559}" type="sibTrans" cxnId="{7102FC3B-3392-46C6-BFB2-F767451F2BAD}">
      <dgm:prSet/>
      <dgm:spPr/>
      <dgm:t>
        <a:bodyPr/>
        <a:lstStyle/>
        <a:p>
          <a:endParaRPr lang="fr-FR" sz="3200" b="1"/>
        </a:p>
      </dgm:t>
    </dgm:pt>
    <dgm:pt modelId="{0110184B-C38C-4D69-A7A8-0BB1E2BC3D4C}" type="pres">
      <dgm:prSet presAssocID="{7B8237FE-F319-43E2-9BA5-F76E30D4F52F}" presName="Name0" presStyleCnt="0">
        <dgm:presLayoutVars>
          <dgm:dir/>
          <dgm:animLvl val="lvl"/>
          <dgm:resizeHandles val="exact"/>
        </dgm:presLayoutVars>
      </dgm:prSet>
      <dgm:spPr/>
    </dgm:pt>
    <dgm:pt modelId="{ED81B2D6-94CC-4700-9C66-35A0311BC814}" type="pres">
      <dgm:prSet presAssocID="{B02CACE5-55A5-49A8-B38D-CAF251A3B008}" presName="parTxOnly" presStyleLbl="node1" presStyleIdx="0" presStyleCnt="4" custScaleX="104921">
        <dgm:presLayoutVars>
          <dgm:chMax val="0"/>
          <dgm:chPref val="0"/>
          <dgm:bulletEnabled val="1"/>
        </dgm:presLayoutVars>
      </dgm:prSet>
      <dgm:spPr/>
    </dgm:pt>
    <dgm:pt modelId="{DE547C61-95C0-4E10-9BEE-DEA40B934C78}" type="pres">
      <dgm:prSet presAssocID="{589A0309-B77E-4283-923C-A8D8393CFE89}" presName="parTxOnlySpace" presStyleCnt="0"/>
      <dgm:spPr/>
    </dgm:pt>
    <dgm:pt modelId="{42EBA772-289D-4F5C-8392-7C390369DF29}" type="pres">
      <dgm:prSet presAssocID="{4FD1B927-9265-42A7-9197-FE05DFCFE236}" presName="parTxOnly" presStyleLbl="node1" presStyleIdx="1" presStyleCnt="4">
        <dgm:presLayoutVars>
          <dgm:chMax val="0"/>
          <dgm:chPref val="0"/>
          <dgm:bulletEnabled val="1"/>
        </dgm:presLayoutVars>
      </dgm:prSet>
      <dgm:spPr/>
    </dgm:pt>
    <dgm:pt modelId="{D97A54BD-AF24-419B-9B10-28422DE245FD}" type="pres">
      <dgm:prSet presAssocID="{88334024-B065-48E6-89DD-81FBE5D87840}" presName="parTxOnlySpace" presStyleCnt="0"/>
      <dgm:spPr/>
    </dgm:pt>
    <dgm:pt modelId="{9235B186-00B2-49D3-929D-2E6A40254FE8}" type="pres">
      <dgm:prSet presAssocID="{34D19B2C-A321-4750-8FB0-871D86B92FA4}" presName="parTxOnly" presStyleLbl="node1" presStyleIdx="2" presStyleCnt="4">
        <dgm:presLayoutVars>
          <dgm:chMax val="0"/>
          <dgm:chPref val="0"/>
          <dgm:bulletEnabled val="1"/>
        </dgm:presLayoutVars>
      </dgm:prSet>
      <dgm:spPr/>
    </dgm:pt>
    <dgm:pt modelId="{32CE5BFE-59A2-45AF-B5F9-8CBFD895007B}" type="pres">
      <dgm:prSet presAssocID="{2DB88ED2-9002-457A-BA9C-637992E2F559}" presName="parTxOnlySpace" presStyleCnt="0"/>
      <dgm:spPr/>
    </dgm:pt>
    <dgm:pt modelId="{2C21572B-70A7-4114-8D1E-A9FF1DBB5813}" type="pres">
      <dgm:prSet presAssocID="{04D8E8C6-A945-4359-9D23-7D3A4EF378DC}" presName="parTxOnly" presStyleLbl="node1" presStyleIdx="3" presStyleCnt="4" custScaleX="139476">
        <dgm:presLayoutVars>
          <dgm:chMax val="0"/>
          <dgm:chPref val="0"/>
          <dgm:bulletEnabled val="1"/>
        </dgm:presLayoutVars>
      </dgm:prSet>
      <dgm:spPr/>
    </dgm:pt>
  </dgm:ptLst>
  <dgm:cxnLst>
    <dgm:cxn modelId="{14BE4513-1DE7-49C7-A6F2-BCAF47C4FE68}" type="presOf" srcId="{04D8E8C6-A945-4359-9D23-7D3A4EF378DC}" destId="{2C21572B-70A7-4114-8D1E-A9FF1DBB5813}" srcOrd="0" destOrd="0" presId="urn:microsoft.com/office/officeart/2005/8/layout/chevron1"/>
    <dgm:cxn modelId="{7102FC3B-3392-46C6-BFB2-F767451F2BAD}" srcId="{7B8237FE-F319-43E2-9BA5-F76E30D4F52F}" destId="{34D19B2C-A321-4750-8FB0-871D86B92FA4}" srcOrd="2" destOrd="0" parTransId="{C45539D2-2293-4CFC-B169-49997282989D}" sibTransId="{2DB88ED2-9002-457A-BA9C-637992E2F559}"/>
    <dgm:cxn modelId="{A54DEC45-CBAD-4BD8-83D4-BFE4AE88ED56}" type="presOf" srcId="{34D19B2C-A321-4750-8FB0-871D86B92FA4}" destId="{9235B186-00B2-49D3-929D-2E6A40254FE8}" srcOrd="0" destOrd="0" presId="urn:microsoft.com/office/officeart/2005/8/layout/chevron1"/>
    <dgm:cxn modelId="{9C472E46-4C79-4D20-9202-FCE6B2523A51}" type="presOf" srcId="{B02CACE5-55A5-49A8-B38D-CAF251A3B008}" destId="{ED81B2D6-94CC-4700-9C66-35A0311BC814}" srcOrd="0" destOrd="0" presId="urn:microsoft.com/office/officeart/2005/8/layout/chevron1"/>
    <dgm:cxn modelId="{4F4CCA4C-99FA-4227-85A6-DCF1EE408C37}" srcId="{7B8237FE-F319-43E2-9BA5-F76E30D4F52F}" destId="{B02CACE5-55A5-49A8-B38D-CAF251A3B008}" srcOrd="0" destOrd="0" parTransId="{1C6F6D57-43A7-4C1B-BFA9-6650AF1F6E36}" sibTransId="{589A0309-B77E-4283-923C-A8D8393CFE89}"/>
    <dgm:cxn modelId="{34C99670-D4B5-4650-BF24-C813B42DCC9E}" type="presOf" srcId="{7B8237FE-F319-43E2-9BA5-F76E30D4F52F}" destId="{0110184B-C38C-4D69-A7A8-0BB1E2BC3D4C}" srcOrd="0" destOrd="0" presId="urn:microsoft.com/office/officeart/2005/8/layout/chevron1"/>
    <dgm:cxn modelId="{88569A72-944C-488E-8C6A-1407ACA39A73}" type="presOf" srcId="{4FD1B927-9265-42A7-9197-FE05DFCFE236}" destId="{42EBA772-289D-4F5C-8392-7C390369DF29}" srcOrd="0" destOrd="0" presId="urn:microsoft.com/office/officeart/2005/8/layout/chevron1"/>
    <dgm:cxn modelId="{316EB7A2-D4D4-4DC8-A5AB-632354B19C77}" srcId="{7B8237FE-F319-43E2-9BA5-F76E30D4F52F}" destId="{04D8E8C6-A945-4359-9D23-7D3A4EF378DC}" srcOrd="3" destOrd="0" parTransId="{23885031-B113-4C70-95DD-60E6C0744733}" sibTransId="{56090CD1-0B14-4750-870F-2C319C40F8DE}"/>
    <dgm:cxn modelId="{1BDD27E9-C484-4B35-BC21-BB65AADE64E6}" srcId="{7B8237FE-F319-43E2-9BA5-F76E30D4F52F}" destId="{4FD1B927-9265-42A7-9197-FE05DFCFE236}" srcOrd="1" destOrd="0" parTransId="{83182BAC-7872-43EB-815D-0C4322EBC1DC}" sibTransId="{88334024-B065-48E6-89DD-81FBE5D87840}"/>
    <dgm:cxn modelId="{55684EC9-3F13-4015-86CB-E828A622C4F1}" type="presParOf" srcId="{0110184B-C38C-4D69-A7A8-0BB1E2BC3D4C}" destId="{ED81B2D6-94CC-4700-9C66-35A0311BC814}" srcOrd="0" destOrd="0" presId="urn:microsoft.com/office/officeart/2005/8/layout/chevron1"/>
    <dgm:cxn modelId="{88EF2270-E856-458E-8D20-C513CD6192A0}" type="presParOf" srcId="{0110184B-C38C-4D69-A7A8-0BB1E2BC3D4C}" destId="{DE547C61-95C0-4E10-9BEE-DEA40B934C78}" srcOrd="1" destOrd="0" presId="urn:microsoft.com/office/officeart/2005/8/layout/chevron1"/>
    <dgm:cxn modelId="{1EECE154-0774-4FCE-8FAA-76E9C4E0A538}" type="presParOf" srcId="{0110184B-C38C-4D69-A7A8-0BB1E2BC3D4C}" destId="{42EBA772-289D-4F5C-8392-7C390369DF29}" srcOrd="2" destOrd="0" presId="urn:microsoft.com/office/officeart/2005/8/layout/chevron1"/>
    <dgm:cxn modelId="{A4A1A4F5-CED9-42CB-9E00-61DC228ED830}" type="presParOf" srcId="{0110184B-C38C-4D69-A7A8-0BB1E2BC3D4C}" destId="{D97A54BD-AF24-419B-9B10-28422DE245FD}" srcOrd="3" destOrd="0" presId="urn:microsoft.com/office/officeart/2005/8/layout/chevron1"/>
    <dgm:cxn modelId="{F3BBE12E-6806-46C9-A3C4-C6CA1FA2A967}" type="presParOf" srcId="{0110184B-C38C-4D69-A7A8-0BB1E2BC3D4C}" destId="{9235B186-00B2-49D3-929D-2E6A40254FE8}" srcOrd="4" destOrd="0" presId="urn:microsoft.com/office/officeart/2005/8/layout/chevron1"/>
    <dgm:cxn modelId="{6E7AF5AD-BF6A-4036-914F-D9B5BF465343}" type="presParOf" srcId="{0110184B-C38C-4D69-A7A8-0BB1E2BC3D4C}" destId="{32CE5BFE-59A2-45AF-B5F9-8CBFD895007B}" srcOrd="5" destOrd="0" presId="urn:microsoft.com/office/officeart/2005/8/layout/chevron1"/>
    <dgm:cxn modelId="{FAE32FFB-A5FA-483E-8E71-95421ABDFF59}" type="presParOf" srcId="{0110184B-C38C-4D69-A7A8-0BB1E2BC3D4C}" destId="{2C21572B-70A7-4114-8D1E-A9FF1DBB581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88B3C6-DE22-49CA-80A2-00E0006BB8A4}" type="doc">
      <dgm:prSet loTypeId="urn:microsoft.com/office/officeart/2005/8/layout/equation2" loCatId="relationship" qsTypeId="urn:microsoft.com/office/officeart/2005/8/quickstyle/simple1" qsCatId="simple" csTypeId="urn:microsoft.com/office/officeart/2005/8/colors/colorful2" csCatId="colorful" phldr="1"/>
      <dgm:spPr/>
    </dgm:pt>
    <dgm:pt modelId="{BD0E59FC-7690-4942-9CD1-9A9D223EBBB0}">
      <dgm:prSet phldrT="[Texte]"/>
      <dgm:spPr/>
      <dgm:t>
        <a:bodyPr/>
        <a:lstStyle/>
        <a:p>
          <a:r>
            <a:rPr lang="fr-FR" b="1" dirty="0"/>
            <a:t>Déterminants internes</a:t>
          </a:r>
        </a:p>
      </dgm:t>
    </dgm:pt>
    <dgm:pt modelId="{AB28D2A2-2997-4EEA-AE79-834D989F4727}" type="parTrans" cxnId="{F6B44146-D547-45E4-8610-CE4C5170F9C4}">
      <dgm:prSet/>
      <dgm:spPr/>
      <dgm:t>
        <a:bodyPr/>
        <a:lstStyle/>
        <a:p>
          <a:endParaRPr lang="fr-FR"/>
        </a:p>
      </dgm:t>
    </dgm:pt>
    <dgm:pt modelId="{350E5F1C-972A-4B11-9BC5-B94516620BD1}" type="sibTrans" cxnId="{F6B44146-D547-45E4-8610-CE4C5170F9C4}">
      <dgm:prSet/>
      <dgm:spPr/>
      <dgm:t>
        <a:bodyPr/>
        <a:lstStyle/>
        <a:p>
          <a:endParaRPr lang="fr-FR"/>
        </a:p>
      </dgm:t>
    </dgm:pt>
    <dgm:pt modelId="{D36BF4BA-523E-4EAD-B266-1C15F5C85DC9}">
      <dgm:prSet phldrT="[Texte]"/>
      <dgm:spPr>
        <a:solidFill>
          <a:schemeClr val="accent6"/>
        </a:solidFill>
      </dgm:spPr>
      <dgm:t>
        <a:bodyPr/>
        <a:lstStyle/>
        <a:p>
          <a:r>
            <a:rPr lang="fr-FR" b="1" dirty="0"/>
            <a:t>Déterminants externes</a:t>
          </a:r>
        </a:p>
      </dgm:t>
    </dgm:pt>
    <dgm:pt modelId="{F2C4D275-2AC3-44C5-B14B-1A58E4931559}" type="parTrans" cxnId="{E180FA88-8426-481F-B93E-F8E401EFB560}">
      <dgm:prSet/>
      <dgm:spPr/>
      <dgm:t>
        <a:bodyPr/>
        <a:lstStyle/>
        <a:p>
          <a:endParaRPr lang="fr-FR"/>
        </a:p>
      </dgm:t>
    </dgm:pt>
    <dgm:pt modelId="{32D21210-7746-45ED-9FFC-F5C9BF9FDD70}" type="sibTrans" cxnId="{E180FA88-8426-481F-B93E-F8E401EFB560}">
      <dgm:prSet/>
      <dgm:spPr/>
      <dgm:t>
        <a:bodyPr/>
        <a:lstStyle/>
        <a:p>
          <a:endParaRPr lang="fr-FR"/>
        </a:p>
      </dgm:t>
    </dgm:pt>
    <dgm:pt modelId="{C2EA65C9-8609-4D8B-98A0-235F84CA9802}">
      <dgm:prSet phldrT="[Texte]" custT="1"/>
      <dgm:spPr/>
      <dgm:t>
        <a:bodyPr/>
        <a:lstStyle/>
        <a:p>
          <a:r>
            <a:rPr lang="fr-FR" sz="2600" b="1" dirty="0"/>
            <a:t>Capacité d'agir</a:t>
          </a:r>
        </a:p>
      </dgm:t>
    </dgm:pt>
    <dgm:pt modelId="{74C231E6-8472-49A2-9BB3-002CCF5FD8CC}" type="parTrans" cxnId="{93D33689-7532-4463-A8A8-A2B32C4A1D18}">
      <dgm:prSet/>
      <dgm:spPr/>
      <dgm:t>
        <a:bodyPr/>
        <a:lstStyle/>
        <a:p>
          <a:endParaRPr lang="fr-FR"/>
        </a:p>
      </dgm:t>
    </dgm:pt>
    <dgm:pt modelId="{B9F5D53B-EF20-4C5A-A228-65B72AC19BD8}" type="sibTrans" cxnId="{93D33689-7532-4463-A8A8-A2B32C4A1D18}">
      <dgm:prSet/>
      <dgm:spPr/>
      <dgm:t>
        <a:bodyPr/>
        <a:lstStyle/>
        <a:p>
          <a:endParaRPr lang="fr-FR"/>
        </a:p>
      </dgm:t>
    </dgm:pt>
    <dgm:pt modelId="{68D619E9-5E48-4CA5-ADFB-98E1D2D8B08B}" type="pres">
      <dgm:prSet presAssocID="{4D88B3C6-DE22-49CA-80A2-00E0006BB8A4}" presName="Name0" presStyleCnt="0">
        <dgm:presLayoutVars>
          <dgm:dir/>
          <dgm:resizeHandles val="exact"/>
        </dgm:presLayoutVars>
      </dgm:prSet>
      <dgm:spPr/>
    </dgm:pt>
    <dgm:pt modelId="{1743795F-9E41-4838-AE60-98038D4CE913}" type="pres">
      <dgm:prSet presAssocID="{4D88B3C6-DE22-49CA-80A2-00E0006BB8A4}" presName="vNodes" presStyleCnt="0"/>
      <dgm:spPr/>
    </dgm:pt>
    <dgm:pt modelId="{68DE20A2-7ED8-465E-82AE-3590B4B251F7}" type="pres">
      <dgm:prSet presAssocID="{BD0E59FC-7690-4942-9CD1-9A9D223EBBB0}" presName="node" presStyleLbl="node1" presStyleIdx="0" presStyleCnt="3" custScaleX="195330">
        <dgm:presLayoutVars>
          <dgm:bulletEnabled val="1"/>
        </dgm:presLayoutVars>
      </dgm:prSet>
      <dgm:spPr/>
    </dgm:pt>
    <dgm:pt modelId="{99C9561C-5BA0-4278-B4EE-2DFB9868168E}" type="pres">
      <dgm:prSet presAssocID="{350E5F1C-972A-4B11-9BC5-B94516620BD1}" presName="spacerT" presStyleCnt="0"/>
      <dgm:spPr/>
    </dgm:pt>
    <dgm:pt modelId="{850785D5-163E-48E6-BA7D-AA127B1A5C0C}" type="pres">
      <dgm:prSet presAssocID="{350E5F1C-972A-4B11-9BC5-B94516620BD1}" presName="sibTrans" presStyleLbl="sibTrans2D1" presStyleIdx="0" presStyleCnt="2"/>
      <dgm:spPr/>
    </dgm:pt>
    <dgm:pt modelId="{63D025E3-FB41-44C9-AB48-363152CCB761}" type="pres">
      <dgm:prSet presAssocID="{350E5F1C-972A-4B11-9BC5-B94516620BD1}" presName="spacerB" presStyleCnt="0"/>
      <dgm:spPr/>
    </dgm:pt>
    <dgm:pt modelId="{B6EE5717-F3A2-42D9-A678-361C1922EA02}" type="pres">
      <dgm:prSet presAssocID="{D36BF4BA-523E-4EAD-B266-1C15F5C85DC9}" presName="node" presStyleLbl="node1" presStyleIdx="1" presStyleCnt="3" custScaleX="187102">
        <dgm:presLayoutVars>
          <dgm:bulletEnabled val="1"/>
        </dgm:presLayoutVars>
      </dgm:prSet>
      <dgm:spPr/>
    </dgm:pt>
    <dgm:pt modelId="{60A738A4-E7BC-4E3B-B75C-5AC3394290A9}" type="pres">
      <dgm:prSet presAssocID="{4D88B3C6-DE22-49CA-80A2-00E0006BB8A4}" presName="sibTransLast" presStyleLbl="sibTrans2D1" presStyleIdx="1" presStyleCnt="2"/>
      <dgm:spPr/>
    </dgm:pt>
    <dgm:pt modelId="{235407D2-2352-4E6D-A8D5-CD70B2D058DC}" type="pres">
      <dgm:prSet presAssocID="{4D88B3C6-DE22-49CA-80A2-00E0006BB8A4}" presName="connectorText" presStyleLbl="sibTrans2D1" presStyleIdx="1" presStyleCnt="2"/>
      <dgm:spPr/>
    </dgm:pt>
    <dgm:pt modelId="{773EFAF6-FD19-413D-A18D-A379D0FFB90E}" type="pres">
      <dgm:prSet presAssocID="{4D88B3C6-DE22-49CA-80A2-00E0006BB8A4}" presName="lastNode" presStyleLbl="node1" presStyleIdx="2" presStyleCnt="3" custScaleX="89515" custScaleY="86320">
        <dgm:presLayoutVars>
          <dgm:bulletEnabled val="1"/>
        </dgm:presLayoutVars>
      </dgm:prSet>
      <dgm:spPr/>
    </dgm:pt>
  </dgm:ptLst>
  <dgm:cxnLst>
    <dgm:cxn modelId="{E901DE17-6F11-4DD5-BD64-E27C1089389B}" type="presOf" srcId="{BD0E59FC-7690-4942-9CD1-9A9D223EBBB0}" destId="{68DE20A2-7ED8-465E-82AE-3590B4B251F7}" srcOrd="0" destOrd="0" presId="urn:microsoft.com/office/officeart/2005/8/layout/equation2"/>
    <dgm:cxn modelId="{23BCA95F-14FC-4348-9186-4B588FA0DD9A}" type="presOf" srcId="{4D88B3C6-DE22-49CA-80A2-00E0006BB8A4}" destId="{68D619E9-5E48-4CA5-ADFB-98E1D2D8B08B}" srcOrd="0" destOrd="0" presId="urn:microsoft.com/office/officeart/2005/8/layout/equation2"/>
    <dgm:cxn modelId="{F6B44146-D547-45E4-8610-CE4C5170F9C4}" srcId="{4D88B3C6-DE22-49CA-80A2-00E0006BB8A4}" destId="{BD0E59FC-7690-4942-9CD1-9A9D223EBBB0}" srcOrd="0" destOrd="0" parTransId="{AB28D2A2-2997-4EEA-AE79-834D989F4727}" sibTransId="{350E5F1C-972A-4B11-9BC5-B94516620BD1}"/>
    <dgm:cxn modelId="{B25E5F51-9BD8-4ED7-ACA5-5FC8033729AD}" type="presOf" srcId="{350E5F1C-972A-4B11-9BC5-B94516620BD1}" destId="{850785D5-163E-48E6-BA7D-AA127B1A5C0C}" srcOrd="0" destOrd="0" presId="urn:microsoft.com/office/officeart/2005/8/layout/equation2"/>
    <dgm:cxn modelId="{452A3054-F735-4923-8251-E42C9BACF15D}" type="presOf" srcId="{32D21210-7746-45ED-9FFC-F5C9BF9FDD70}" destId="{60A738A4-E7BC-4E3B-B75C-5AC3394290A9}" srcOrd="0" destOrd="0" presId="urn:microsoft.com/office/officeart/2005/8/layout/equation2"/>
    <dgm:cxn modelId="{E180FA88-8426-481F-B93E-F8E401EFB560}" srcId="{4D88B3C6-DE22-49CA-80A2-00E0006BB8A4}" destId="{D36BF4BA-523E-4EAD-B266-1C15F5C85DC9}" srcOrd="1" destOrd="0" parTransId="{F2C4D275-2AC3-44C5-B14B-1A58E4931559}" sibTransId="{32D21210-7746-45ED-9FFC-F5C9BF9FDD70}"/>
    <dgm:cxn modelId="{93D33689-7532-4463-A8A8-A2B32C4A1D18}" srcId="{4D88B3C6-DE22-49CA-80A2-00E0006BB8A4}" destId="{C2EA65C9-8609-4D8B-98A0-235F84CA9802}" srcOrd="2" destOrd="0" parTransId="{74C231E6-8472-49A2-9BB3-002CCF5FD8CC}" sibTransId="{B9F5D53B-EF20-4C5A-A228-65B72AC19BD8}"/>
    <dgm:cxn modelId="{2962F89F-1DD3-4F46-B359-782E7707A51F}" type="presOf" srcId="{32D21210-7746-45ED-9FFC-F5C9BF9FDD70}" destId="{235407D2-2352-4E6D-A8D5-CD70B2D058DC}" srcOrd="1" destOrd="0" presId="urn:microsoft.com/office/officeart/2005/8/layout/equation2"/>
    <dgm:cxn modelId="{3E865ED5-04ED-409B-A00D-BFFC6FF09159}" type="presOf" srcId="{D36BF4BA-523E-4EAD-B266-1C15F5C85DC9}" destId="{B6EE5717-F3A2-42D9-A678-361C1922EA02}" srcOrd="0" destOrd="0" presId="urn:microsoft.com/office/officeart/2005/8/layout/equation2"/>
    <dgm:cxn modelId="{3CCCF8F4-1BB7-4ADB-8886-8CC720C4DC08}" type="presOf" srcId="{C2EA65C9-8609-4D8B-98A0-235F84CA9802}" destId="{773EFAF6-FD19-413D-A18D-A379D0FFB90E}" srcOrd="0" destOrd="0" presId="urn:microsoft.com/office/officeart/2005/8/layout/equation2"/>
    <dgm:cxn modelId="{600DE615-F74D-44A6-9C8E-A74123D501FC}" type="presParOf" srcId="{68D619E9-5E48-4CA5-ADFB-98E1D2D8B08B}" destId="{1743795F-9E41-4838-AE60-98038D4CE913}" srcOrd="0" destOrd="0" presId="urn:microsoft.com/office/officeart/2005/8/layout/equation2"/>
    <dgm:cxn modelId="{60D2EA85-0240-48E1-83FF-2389A41D7950}" type="presParOf" srcId="{1743795F-9E41-4838-AE60-98038D4CE913}" destId="{68DE20A2-7ED8-465E-82AE-3590B4B251F7}" srcOrd="0" destOrd="0" presId="urn:microsoft.com/office/officeart/2005/8/layout/equation2"/>
    <dgm:cxn modelId="{BA743CD1-385F-4F54-83DD-C6890D4F8C3C}" type="presParOf" srcId="{1743795F-9E41-4838-AE60-98038D4CE913}" destId="{99C9561C-5BA0-4278-B4EE-2DFB9868168E}" srcOrd="1" destOrd="0" presId="urn:microsoft.com/office/officeart/2005/8/layout/equation2"/>
    <dgm:cxn modelId="{01BFE84D-DADF-4C13-81C4-29CA0E6366C4}" type="presParOf" srcId="{1743795F-9E41-4838-AE60-98038D4CE913}" destId="{850785D5-163E-48E6-BA7D-AA127B1A5C0C}" srcOrd="2" destOrd="0" presId="urn:microsoft.com/office/officeart/2005/8/layout/equation2"/>
    <dgm:cxn modelId="{7732D640-D483-4B51-85E1-3933752B3EAA}" type="presParOf" srcId="{1743795F-9E41-4838-AE60-98038D4CE913}" destId="{63D025E3-FB41-44C9-AB48-363152CCB761}" srcOrd="3" destOrd="0" presId="urn:microsoft.com/office/officeart/2005/8/layout/equation2"/>
    <dgm:cxn modelId="{74A6E9B2-E7A3-4286-876C-9D40D43BB1F7}" type="presParOf" srcId="{1743795F-9E41-4838-AE60-98038D4CE913}" destId="{B6EE5717-F3A2-42D9-A678-361C1922EA02}" srcOrd="4" destOrd="0" presId="urn:microsoft.com/office/officeart/2005/8/layout/equation2"/>
    <dgm:cxn modelId="{46D3BB54-1D95-4861-BE74-200346436D66}" type="presParOf" srcId="{68D619E9-5E48-4CA5-ADFB-98E1D2D8B08B}" destId="{60A738A4-E7BC-4E3B-B75C-5AC3394290A9}" srcOrd="1" destOrd="0" presId="urn:microsoft.com/office/officeart/2005/8/layout/equation2"/>
    <dgm:cxn modelId="{A66DC8A2-6E78-4EC3-89E4-A603D58BC8AA}" type="presParOf" srcId="{60A738A4-E7BC-4E3B-B75C-5AC3394290A9}" destId="{235407D2-2352-4E6D-A8D5-CD70B2D058DC}" srcOrd="0" destOrd="0" presId="urn:microsoft.com/office/officeart/2005/8/layout/equation2"/>
    <dgm:cxn modelId="{E073B739-FF62-496A-9A07-9F50C6D57479}" type="presParOf" srcId="{68D619E9-5E48-4CA5-ADFB-98E1D2D8B08B}" destId="{773EFAF6-FD19-413D-A18D-A379D0FFB90E}"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373B91-F0FB-42E9-AE6C-E8F45189F69D}" type="doc">
      <dgm:prSet loTypeId="urn:microsoft.com/office/officeart/2005/8/layout/gear1" loCatId="relationship" qsTypeId="urn:microsoft.com/office/officeart/2005/8/quickstyle/3d3" qsCatId="3D" csTypeId="urn:microsoft.com/office/officeart/2005/8/colors/accent0_1" csCatId="mainScheme" phldr="1"/>
      <dgm:spPr/>
    </dgm:pt>
    <dgm:pt modelId="{FB038981-D7E8-4998-AC02-4A7F12D1A570}">
      <dgm:prSet phldrT="[Texte]" custT="1"/>
      <dgm:spPr/>
      <dgm:t>
        <a:bodyPr/>
        <a:lstStyle/>
        <a:p>
          <a:r>
            <a:rPr lang="fr-FR" sz="2400" b="1" dirty="0"/>
            <a:t>Bien-être</a:t>
          </a:r>
        </a:p>
      </dgm:t>
    </dgm:pt>
    <dgm:pt modelId="{79389FA9-B768-44A8-BB30-8531DA3D5726}" type="parTrans" cxnId="{E53B2398-AA76-4EA9-81A5-37FD2871E946}">
      <dgm:prSet/>
      <dgm:spPr/>
      <dgm:t>
        <a:bodyPr/>
        <a:lstStyle/>
        <a:p>
          <a:endParaRPr lang="fr-FR" sz="2400" b="1"/>
        </a:p>
      </dgm:t>
    </dgm:pt>
    <dgm:pt modelId="{817BD077-58D3-4B15-B979-B3EEA0495A16}" type="sibTrans" cxnId="{E53B2398-AA76-4EA9-81A5-37FD2871E946}">
      <dgm:prSet/>
      <dgm:spPr/>
      <dgm:t>
        <a:bodyPr/>
        <a:lstStyle/>
        <a:p>
          <a:endParaRPr lang="fr-FR" sz="2400" b="1"/>
        </a:p>
      </dgm:t>
    </dgm:pt>
    <dgm:pt modelId="{D70921B5-F452-4B99-BEE7-4A072C3CEDBE}">
      <dgm:prSet phldrT="[Texte]" custT="1"/>
      <dgm:spPr/>
      <dgm:t>
        <a:bodyPr/>
        <a:lstStyle/>
        <a:p>
          <a:r>
            <a:rPr lang="fr-FR" sz="2400" b="1" dirty="0"/>
            <a:t>Agir</a:t>
          </a:r>
        </a:p>
      </dgm:t>
    </dgm:pt>
    <dgm:pt modelId="{5BB5AA51-5E65-4B12-BA68-E1C4E348F731}" type="parTrans" cxnId="{ED331123-B76B-448D-8228-D5121F4BF08C}">
      <dgm:prSet/>
      <dgm:spPr/>
      <dgm:t>
        <a:bodyPr/>
        <a:lstStyle/>
        <a:p>
          <a:endParaRPr lang="fr-FR" sz="2400" b="1"/>
        </a:p>
      </dgm:t>
    </dgm:pt>
    <dgm:pt modelId="{0547994C-8614-40B6-8779-89033196A6B9}" type="sibTrans" cxnId="{ED331123-B76B-448D-8228-D5121F4BF08C}">
      <dgm:prSet/>
      <dgm:spPr/>
      <dgm:t>
        <a:bodyPr/>
        <a:lstStyle/>
        <a:p>
          <a:endParaRPr lang="fr-FR" sz="2400" b="1"/>
        </a:p>
      </dgm:t>
    </dgm:pt>
    <dgm:pt modelId="{2EAB294F-0E1F-4AA4-A65F-EE27766A0D64}">
      <dgm:prSet phldrT="[Texte]" custT="1"/>
      <dgm:spPr/>
      <dgm:t>
        <a:bodyPr/>
        <a:lstStyle/>
        <a:p>
          <a:r>
            <a:rPr lang="fr-FR" sz="2400" b="1" dirty="0">
              <a:latin typeface="Century Gothic" panose="020B0502020202020204" pitchFamily="34" charset="0"/>
            </a:rPr>
            <a:t>Ê</a:t>
          </a:r>
          <a:r>
            <a:rPr lang="fr-FR" sz="2400" b="1" dirty="0"/>
            <a:t>tre</a:t>
          </a:r>
        </a:p>
      </dgm:t>
    </dgm:pt>
    <dgm:pt modelId="{4A781352-C936-4C93-839F-FF603C23BB9F}" type="parTrans" cxnId="{8E1B0D1F-CD4F-4027-A3FB-5F5AA0DF86ED}">
      <dgm:prSet/>
      <dgm:spPr/>
      <dgm:t>
        <a:bodyPr/>
        <a:lstStyle/>
        <a:p>
          <a:endParaRPr lang="fr-FR" sz="2400" b="1"/>
        </a:p>
      </dgm:t>
    </dgm:pt>
    <dgm:pt modelId="{43B3C109-23E6-466B-9FD6-73DD370DA6A1}" type="sibTrans" cxnId="{8E1B0D1F-CD4F-4027-A3FB-5F5AA0DF86ED}">
      <dgm:prSet/>
      <dgm:spPr/>
      <dgm:t>
        <a:bodyPr/>
        <a:lstStyle/>
        <a:p>
          <a:endParaRPr lang="fr-FR" sz="2400" b="1"/>
        </a:p>
      </dgm:t>
    </dgm:pt>
    <dgm:pt modelId="{92B417A4-6F2E-4C8D-B3AE-2B60FBF20CF1}" type="pres">
      <dgm:prSet presAssocID="{B2373B91-F0FB-42E9-AE6C-E8F45189F69D}" presName="composite" presStyleCnt="0">
        <dgm:presLayoutVars>
          <dgm:chMax val="3"/>
          <dgm:animLvl val="lvl"/>
          <dgm:resizeHandles val="exact"/>
        </dgm:presLayoutVars>
      </dgm:prSet>
      <dgm:spPr/>
    </dgm:pt>
    <dgm:pt modelId="{7A499244-650E-4D76-B7F8-346DF1FBE100}" type="pres">
      <dgm:prSet presAssocID="{FB038981-D7E8-4998-AC02-4A7F12D1A570}" presName="gear1" presStyleLbl="node1" presStyleIdx="0" presStyleCnt="3">
        <dgm:presLayoutVars>
          <dgm:chMax val="1"/>
          <dgm:bulletEnabled val="1"/>
        </dgm:presLayoutVars>
      </dgm:prSet>
      <dgm:spPr/>
    </dgm:pt>
    <dgm:pt modelId="{76EFA769-969F-4D23-8DB4-A2BC1241EA02}" type="pres">
      <dgm:prSet presAssocID="{FB038981-D7E8-4998-AC02-4A7F12D1A570}" presName="gear1srcNode" presStyleLbl="node1" presStyleIdx="0" presStyleCnt="3"/>
      <dgm:spPr/>
    </dgm:pt>
    <dgm:pt modelId="{F88AC42C-6B27-4B3E-8690-405BF225AF7F}" type="pres">
      <dgm:prSet presAssocID="{FB038981-D7E8-4998-AC02-4A7F12D1A570}" presName="gear1dstNode" presStyleLbl="node1" presStyleIdx="0" presStyleCnt="3"/>
      <dgm:spPr/>
    </dgm:pt>
    <dgm:pt modelId="{9FE153AB-7464-46CE-B57A-E82B01D4EA2C}" type="pres">
      <dgm:prSet presAssocID="{D70921B5-F452-4B99-BEE7-4A072C3CEDBE}" presName="gear2" presStyleLbl="node1" presStyleIdx="1" presStyleCnt="3">
        <dgm:presLayoutVars>
          <dgm:chMax val="1"/>
          <dgm:bulletEnabled val="1"/>
        </dgm:presLayoutVars>
      </dgm:prSet>
      <dgm:spPr/>
    </dgm:pt>
    <dgm:pt modelId="{6F7C9815-5FF9-4D6E-A7CB-F1AE0B79E379}" type="pres">
      <dgm:prSet presAssocID="{D70921B5-F452-4B99-BEE7-4A072C3CEDBE}" presName="gear2srcNode" presStyleLbl="node1" presStyleIdx="1" presStyleCnt="3"/>
      <dgm:spPr/>
    </dgm:pt>
    <dgm:pt modelId="{6292CF6A-60BC-44CE-BCDC-A0A6E30F1F77}" type="pres">
      <dgm:prSet presAssocID="{D70921B5-F452-4B99-BEE7-4A072C3CEDBE}" presName="gear2dstNode" presStyleLbl="node1" presStyleIdx="1" presStyleCnt="3"/>
      <dgm:spPr/>
    </dgm:pt>
    <dgm:pt modelId="{79D701C0-9D42-4D5B-AA81-758E30BFC0F5}" type="pres">
      <dgm:prSet presAssocID="{2EAB294F-0E1F-4AA4-A65F-EE27766A0D64}" presName="gear3" presStyleLbl="node1" presStyleIdx="2" presStyleCnt="3"/>
      <dgm:spPr/>
    </dgm:pt>
    <dgm:pt modelId="{3F818A9D-278D-4621-8C63-4C9E6C3ACEAE}" type="pres">
      <dgm:prSet presAssocID="{2EAB294F-0E1F-4AA4-A65F-EE27766A0D64}" presName="gear3tx" presStyleLbl="node1" presStyleIdx="2" presStyleCnt="3">
        <dgm:presLayoutVars>
          <dgm:chMax val="1"/>
          <dgm:bulletEnabled val="1"/>
        </dgm:presLayoutVars>
      </dgm:prSet>
      <dgm:spPr/>
    </dgm:pt>
    <dgm:pt modelId="{7011E873-CCC7-4768-9891-9C9286AFF2FA}" type="pres">
      <dgm:prSet presAssocID="{2EAB294F-0E1F-4AA4-A65F-EE27766A0D64}" presName="gear3srcNode" presStyleLbl="node1" presStyleIdx="2" presStyleCnt="3"/>
      <dgm:spPr/>
    </dgm:pt>
    <dgm:pt modelId="{A7DDC3A5-9013-4196-BBAC-0F2D326F5C42}" type="pres">
      <dgm:prSet presAssocID="{2EAB294F-0E1F-4AA4-A65F-EE27766A0D64}" presName="gear3dstNode" presStyleLbl="node1" presStyleIdx="2" presStyleCnt="3"/>
      <dgm:spPr/>
    </dgm:pt>
    <dgm:pt modelId="{A293F3C4-4147-4F13-9C56-D1B08D3E41C7}" type="pres">
      <dgm:prSet presAssocID="{817BD077-58D3-4B15-B979-B3EEA0495A16}" presName="connector1" presStyleLbl="sibTrans2D1" presStyleIdx="0" presStyleCnt="3"/>
      <dgm:spPr/>
    </dgm:pt>
    <dgm:pt modelId="{D1ABAA1C-6469-45E4-B171-F3BA666636D5}" type="pres">
      <dgm:prSet presAssocID="{0547994C-8614-40B6-8779-89033196A6B9}" presName="connector2" presStyleLbl="sibTrans2D1" presStyleIdx="1" presStyleCnt="3"/>
      <dgm:spPr/>
    </dgm:pt>
    <dgm:pt modelId="{DD783F53-365A-4712-BA3B-C31CDDEB19B8}" type="pres">
      <dgm:prSet presAssocID="{43B3C109-23E6-466B-9FD6-73DD370DA6A1}" presName="connector3" presStyleLbl="sibTrans2D1" presStyleIdx="2" presStyleCnt="3"/>
      <dgm:spPr/>
    </dgm:pt>
  </dgm:ptLst>
  <dgm:cxnLst>
    <dgm:cxn modelId="{D7DA4B16-2B36-4C99-AC5C-4BBB5F453E1D}" type="presOf" srcId="{D70921B5-F452-4B99-BEE7-4A072C3CEDBE}" destId="{6292CF6A-60BC-44CE-BCDC-A0A6E30F1F77}" srcOrd="2" destOrd="0" presId="urn:microsoft.com/office/officeart/2005/8/layout/gear1"/>
    <dgm:cxn modelId="{4B9E631B-8D97-46D6-BC5F-70B742F1A642}" type="presOf" srcId="{FB038981-D7E8-4998-AC02-4A7F12D1A570}" destId="{76EFA769-969F-4D23-8DB4-A2BC1241EA02}" srcOrd="1" destOrd="0" presId="urn:microsoft.com/office/officeart/2005/8/layout/gear1"/>
    <dgm:cxn modelId="{8E1B0D1F-CD4F-4027-A3FB-5F5AA0DF86ED}" srcId="{B2373B91-F0FB-42E9-AE6C-E8F45189F69D}" destId="{2EAB294F-0E1F-4AA4-A65F-EE27766A0D64}" srcOrd="2" destOrd="0" parTransId="{4A781352-C936-4C93-839F-FF603C23BB9F}" sibTransId="{43B3C109-23E6-466B-9FD6-73DD370DA6A1}"/>
    <dgm:cxn modelId="{ED331123-B76B-448D-8228-D5121F4BF08C}" srcId="{B2373B91-F0FB-42E9-AE6C-E8F45189F69D}" destId="{D70921B5-F452-4B99-BEE7-4A072C3CEDBE}" srcOrd="1" destOrd="0" parTransId="{5BB5AA51-5E65-4B12-BA68-E1C4E348F731}" sibTransId="{0547994C-8614-40B6-8779-89033196A6B9}"/>
    <dgm:cxn modelId="{1A1E132B-EDF8-4B20-888C-098F3AADDACC}" type="presOf" srcId="{2EAB294F-0E1F-4AA4-A65F-EE27766A0D64}" destId="{A7DDC3A5-9013-4196-BBAC-0F2D326F5C42}" srcOrd="3" destOrd="0" presId="urn:microsoft.com/office/officeart/2005/8/layout/gear1"/>
    <dgm:cxn modelId="{D4D20456-AF0D-4ADD-961A-7A94DE57DA66}" type="presOf" srcId="{D70921B5-F452-4B99-BEE7-4A072C3CEDBE}" destId="{9FE153AB-7464-46CE-B57A-E82B01D4EA2C}" srcOrd="0" destOrd="0" presId="urn:microsoft.com/office/officeart/2005/8/layout/gear1"/>
    <dgm:cxn modelId="{E53B2398-AA76-4EA9-81A5-37FD2871E946}" srcId="{B2373B91-F0FB-42E9-AE6C-E8F45189F69D}" destId="{FB038981-D7E8-4998-AC02-4A7F12D1A570}" srcOrd="0" destOrd="0" parTransId="{79389FA9-B768-44A8-BB30-8531DA3D5726}" sibTransId="{817BD077-58D3-4B15-B979-B3EEA0495A16}"/>
    <dgm:cxn modelId="{E4A9289A-3C37-412F-B617-605CE9E53F8C}" type="presOf" srcId="{43B3C109-23E6-466B-9FD6-73DD370DA6A1}" destId="{DD783F53-365A-4712-BA3B-C31CDDEB19B8}" srcOrd="0" destOrd="0" presId="urn:microsoft.com/office/officeart/2005/8/layout/gear1"/>
    <dgm:cxn modelId="{C89D029C-BED4-410E-964E-38B97D4D4D8D}" type="presOf" srcId="{2EAB294F-0E1F-4AA4-A65F-EE27766A0D64}" destId="{7011E873-CCC7-4768-9891-9C9286AFF2FA}" srcOrd="2" destOrd="0" presId="urn:microsoft.com/office/officeart/2005/8/layout/gear1"/>
    <dgm:cxn modelId="{A20255A4-D9FE-465E-96E6-04DF83D967FF}" type="presOf" srcId="{0547994C-8614-40B6-8779-89033196A6B9}" destId="{D1ABAA1C-6469-45E4-B171-F3BA666636D5}" srcOrd="0" destOrd="0" presId="urn:microsoft.com/office/officeart/2005/8/layout/gear1"/>
    <dgm:cxn modelId="{E2E99DAA-C604-4E9E-8CCC-650A49369046}" type="presOf" srcId="{FB038981-D7E8-4998-AC02-4A7F12D1A570}" destId="{7A499244-650E-4D76-B7F8-346DF1FBE100}" srcOrd="0" destOrd="0" presId="urn:microsoft.com/office/officeart/2005/8/layout/gear1"/>
    <dgm:cxn modelId="{4B9CD4B3-D692-4314-9133-AD2C727D5543}" type="presOf" srcId="{2EAB294F-0E1F-4AA4-A65F-EE27766A0D64}" destId="{3F818A9D-278D-4621-8C63-4C9E6C3ACEAE}" srcOrd="1" destOrd="0" presId="urn:microsoft.com/office/officeart/2005/8/layout/gear1"/>
    <dgm:cxn modelId="{61ECB5BE-22B0-4F72-8449-7B02D147932F}" type="presOf" srcId="{817BD077-58D3-4B15-B979-B3EEA0495A16}" destId="{A293F3C4-4147-4F13-9C56-D1B08D3E41C7}" srcOrd="0" destOrd="0" presId="urn:microsoft.com/office/officeart/2005/8/layout/gear1"/>
    <dgm:cxn modelId="{05A871D4-2BB8-4982-9BBD-DDFFF4991DCE}" type="presOf" srcId="{2EAB294F-0E1F-4AA4-A65F-EE27766A0D64}" destId="{79D701C0-9D42-4D5B-AA81-758E30BFC0F5}" srcOrd="0" destOrd="0" presId="urn:microsoft.com/office/officeart/2005/8/layout/gear1"/>
    <dgm:cxn modelId="{400D8BD8-1994-4377-B30B-54119F7F3AAC}" type="presOf" srcId="{FB038981-D7E8-4998-AC02-4A7F12D1A570}" destId="{F88AC42C-6B27-4B3E-8690-405BF225AF7F}" srcOrd="2" destOrd="0" presId="urn:microsoft.com/office/officeart/2005/8/layout/gear1"/>
    <dgm:cxn modelId="{7605B0DC-A4C7-4E45-B1A1-72932B4344EB}" type="presOf" srcId="{B2373B91-F0FB-42E9-AE6C-E8F45189F69D}" destId="{92B417A4-6F2E-4C8D-B3AE-2B60FBF20CF1}" srcOrd="0" destOrd="0" presId="urn:microsoft.com/office/officeart/2005/8/layout/gear1"/>
    <dgm:cxn modelId="{A58F0CE9-ECBE-4FD5-BC2C-CCC5635619C8}" type="presOf" srcId="{D70921B5-F452-4B99-BEE7-4A072C3CEDBE}" destId="{6F7C9815-5FF9-4D6E-A7CB-F1AE0B79E379}" srcOrd="1" destOrd="0" presId="urn:microsoft.com/office/officeart/2005/8/layout/gear1"/>
    <dgm:cxn modelId="{76F0AE91-7AEA-4F2C-B6D6-F521E9216C36}" type="presParOf" srcId="{92B417A4-6F2E-4C8D-B3AE-2B60FBF20CF1}" destId="{7A499244-650E-4D76-B7F8-346DF1FBE100}" srcOrd="0" destOrd="0" presId="urn:microsoft.com/office/officeart/2005/8/layout/gear1"/>
    <dgm:cxn modelId="{4B73470F-DC3B-492A-A027-37F0ED92FCF2}" type="presParOf" srcId="{92B417A4-6F2E-4C8D-B3AE-2B60FBF20CF1}" destId="{76EFA769-969F-4D23-8DB4-A2BC1241EA02}" srcOrd="1" destOrd="0" presId="urn:microsoft.com/office/officeart/2005/8/layout/gear1"/>
    <dgm:cxn modelId="{FFF00DCB-7027-40F9-A9D8-54E4DFFC0F55}" type="presParOf" srcId="{92B417A4-6F2E-4C8D-B3AE-2B60FBF20CF1}" destId="{F88AC42C-6B27-4B3E-8690-405BF225AF7F}" srcOrd="2" destOrd="0" presId="urn:microsoft.com/office/officeart/2005/8/layout/gear1"/>
    <dgm:cxn modelId="{8BF0E613-21FD-462D-A3DC-B30FA1F4AF2E}" type="presParOf" srcId="{92B417A4-6F2E-4C8D-B3AE-2B60FBF20CF1}" destId="{9FE153AB-7464-46CE-B57A-E82B01D4EA2C}" srcOrd="3" destOrd="0" presId="urn:microsoft.com/office/officeart/2005/8/layout/gear1"/>
    <dgm:cxn modelId="{8FA55CC1-E580-44AB-9248-30D687A5E4BE}" type="presParOf" srcId="{92B417A4-6F2E-4C8D-B3AE-2B60FBF20CF1}" destId="{6F7C9815-5FF9-4D6E-A7CB-F1AE0B79E379}" srcOrd="4" destOrd="0" presId="urn:microsoft.com/office/officeart/2005/8/layout/gear1"/>
    <dgm:cxn modelId="{B2AA8820-7CEF-4192-9F2F-9C88573D1D68}" type="presParOf" srcId="{92B417A4-6F2E-4C8D-B3AE-2B60FBF20CF1}" destId="{6292CF6A-60BC-44CE-BCDC-A0A6E30F1F77}" srcOrd="5" destOrd="0" presId="urn:microsoft.com/office/officeart/2005/8/layout/gear1"/>
    <dgm:cxn modelId="{7CEC0119-255A-40F3-B05C-363AC53C8568}" type="presParOf" srcId="{92B417A4-6F2E-4C8D-B3AE-2B60FBF20CF1}" destId="{79D701C0-9D42-4D5B-AA81-758E30BFC0F5}" srcOrd="6" destOrd="0" presId="urn:microsoft.com/office/officeart/2005/8/layout/gear1"/>
    <dgm:cxn modelId="{609B6DAC-1FB5-4689-AC48-31BC7AC9516B}" type="presParOf" srcId="{92B417A4-6F2E-4C8D-B3AE-2B60FBF20CF1}" destId="{3F818A9D-278D-4621-8C63-4C9E6C3ACEAE}" srcOrd="7" destOrd="0" presId="urn:microsoft.com/office/officeart/2005/8/layout/gear1"/>
    <dgm:cxn modelId="{25F04824-B2C5-4AF1-9901-572C2BEBA28B}" type="presParOf" srcId="{92B417A4-6F2E-4C8D-B3AE-2B60FBF20CF1}" destId="{7011E873-CCC7-4768-9891-9C9286AFF2FA}" srcOrd="8" destOrd="0" presId="urn:microsoft.com/office/officeart/2005/8/layout/gear1"/>
    <dgm:cxn modelId="{2D7639C9-ABAC-408D-B160-A3D8CDE9572D}" type="presParOf" srcId="{92B417A4-6F2E-4C8D-B3AE-2B60FBF20CF1}" destId="{A7DDC3A5-9013-4196-BBAC-0F2D326F5C42}" srcOrd="9" destOrd="0" presId="urn:microsoft.com/office/officeart/2005/8/layout/gear1"/>
    <dgm:cxn modelId="{BD2EC537-A6F9-401C-9F4A-42B1C7B91DCE}" type="presParOf" srcId="{92B417A4-6F2E-4C8D-B3AE-2B60FBF20CF1}" destId="{A293F3C4-4147-4F13-9C56-D1B08D3E41C7}" srcOrd="10" destOrd="0" presId="urn:microsoft.com/office/officeart/2005/8/layout/gear1"/>
    <dgm:cxn modelId="{0344EEE5-A381-4BD8-AC6D-6B42DFFA1451}" type="presParOf" srcId="{92B417A4-6F2E-4C8D-B3AE-2B60FBF20CF1}" destId="{D1ABAA1C-6469-45E4-B171-F3BA666636D5}" srcOrd="11" destOrd="0" presId="urn:microsoft.com/office/officeart/2005/8/layout/gear1"/>
    <dgm:cxn modelId="{EF869311-2BDA-40B9-A599-C0DF89A3BF08}" type="presParOf" srcId="{92B417A4-6F2E-4C8D-B3AE-2B60FBF20CF1}" destId="{DD783F53-365A-4712-BA3B-C31CDDEB19B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99E9EF-7CB8-4263-9071-EE13CB97C9AB}"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fr-FR"/>
        </a:p>
      </dgm:t>
    </dgm:pt>
    <dgm:pt modelId="{BD513DF3-FD0A-42D6-810D-3F444011FB68}">
      <dgm:prSet phldrT="[Texte]" custT="1"/>
      <dgm:spPr>
        <a:solidFill>
          <a:schemeClr val="tx2">
            <a:lumMod val="75000"/>
          </a:schemeClr>
        </a:solidFill>
      </dgm:spPr>
      <dgm:t>
        <a:bodyPr/>
        <a:lstStyle/>
        <a:p>
          <a:r>
            <a:rPr lang="fr-FR" sz="2000" b="1"/>
            <a:t>Capabilités</a:t>
          </a:r>
        </a:p>
      </dgm:t>
    </dgm:pt>
    <dgm:pt modelId="{F56BF5C6-6A98-489F-A236-606F12C7AA1F}" type="parTrans" cxnId="{DE0ED16E-DFFF-4875-A9C3-362BAF5B4E79}">
      <dgm:prSet/>
      <dgm:spPr/>
      <dgm:t>
        <a:bodyPr/>
        <a:lstStyle/>
        <a:p>
          <a:endParaRPr lang="fr-FR"/>
        </a:p>
      </dgm:t>
    </dgm:pt>
    <dgm:pt modelId="{F096027A-8B4F-4552-B0A9-8ABB721451D9}" type="sibTrans" cxnId="{DE0ED16E-DFFF-4875-A9C3-362BAF5B4E79}">
      <dgm:prSet/>
      <dgm:spPr/>
      <dgm:t>
        <a:bodyPr/>
        <a:lstStyle/>
        <a:p>
          <a:endParaRPr lang="fr-FR"/>
        </a:p>
      </dgm:t>
    </dgm:pt>
    <dgm:pt modelId="{FA85E43D-259E-4C57-8FAF-FE1334745354}">
      <dgm:prSet phldrT="[Texte]" custT="1"/>
      <dgm:spPr>
        <a:solidFill>
          <a:schemeClr val="accent2">
            <a:lumMod val="75000"/>
          </a:schemeClr>
        </a:solidFill>
      </dgm:spPr>
      <dgm:t>
        <a:bodyPr/>
        <a:lstStyle/>
        <a:p>
          <a:r>
            <a:rPr lang="fr-FR" sz="2000" b="1"/>
            <a:t>Potentialités </a:t>
          </a:r>
        </a:p>
        <a:p>
          <a:r>
            <a:rPr lang="fr-FR" sz="2000" b="1"/>
            <a:t>"Being"</a:t>
          </a:r>
        </a:p>
      </dgm:t>
    </dgm:pt>
    <dgm:pt modelId="{AA91553C-917A-4D53-BBD1-FCAEB4CCB183}" type="parTrans" cxnId="{F658DE15-47C7-4FDF-94AC-EA4F2D0FA027}">
      <dgm:prSet>
        <dgm:style>
          <a:lnRef idx="1">
            <a:schemeClr val="accent3"/>
          </a:lnRef>
          <a:fillRef idx="0">
            <a:schemeClr val="accent3"/>
          </a:fillRef>
          <a:effectRef idx="0">
            <a:schemeClr val="accent3"/>
          </a:effectRef>
          <a:fontRef idx="minor">
            <a:schemeClr val="tx1"/>
          </a:fontRef>
        </dgm:style>
      </dgm:prSet>
      <dgm:spPr>
        <a:ln w="28575">
          <a:solidFill>
            <a:schemeClr val="accent1">
              <a:lumMod val="75000"/>
            </a:schemeClr>
          </a:solidFill>
        </a:ln>
      </dgm:spPr>
      <dgm:t>
        <a:bodyPr/>
        <a:lstStyle/>
        <a:p>
          <a:endParaRPr lang="fr-FR"/>
        </a:p>
      </dgm:t>
    </dgm:pt>
    <dgm:pt modelId="{4B1CFC5B-C3DF-4336-9AE9-F9AB95172FB3}" type="sibTrans" cxnId="{F658DE15-47C7-4FDF-94AC-EA4F2D0FA027}">
      <dgm:prSet/>
      <dgm:spPr/>
      <dgm:t>
        <a:bodyPr/>
        <a:lstStyle/>
        <a:p>
          <a:endParaRPr lang="fr-FR"/>
        </a:p>
      </dgm:t>
    </dgm:pt>
    <dgm:pt modelId="{4526A3A2-8DBE-4E86-B45E-ADBF2B42DE91}">
      <dgm:prSet phldrT="[Texte]" custT="1"/>
      <dgm:spPr>
        <a:solidFill>
          <a:schemeClr val="accent2">
            <a:lumMod val="75000"/>
          </a:schemeClr>
        </a:solidFill>
      </dgm:spPr>
      <dgm:t>
        <a:bodyPr/>
        <a:lstStyle/>
        <a:p>
          <a:r>
            <a:rPr lang="fr-FR" sz="2000" b="1"/>
            <a:t>Capital financier</a:t>
          </a:r>
        </a:p>
      </dgm:t>
    </dgm:pt>
    <dgm:pt modelId="{2248A143-CCE6-49AE-8864-DFF8A627455A}" type="parTrans" cxnId="{1C5D599F-9184-4791-A070-1B8B168A8830}">
      <dgm:prSet/>
      <dgm:spPr>
        <a:ln>
          <a:solidFill>
            <a:schemeClr val="accent1">
              <a:lumMod val="75000"/>
            </a:schemeClr>
          </a:solidFill>
        </a:ln>
      </dgm:spPr>
      <dgm:t>
        <a:bodyPr/>
        <a:lstStyle/>
        <a:p>
          <a:endParaRPr lang="fr-FR"/>
        </a:p>
      </dgm:t>
    </dgm:pt>
    <dgm:pt modelId="{7FEAB6DB-6EC4-4853-B654-E7A85D730683}" type="sibTrans" cxnId="{1C5D599F-9184-4791-A070-1B8B168A8830}">
      <dgm:prSet/>
      <dgm:spPr/>
      <dgm:t>
        <a:bodyPr/>
        <a:lstStyle/>
        <a:p>
          <a:endParaRPr lang="fr-FR"/>
        </a:p>
      </dgm:t>
    </dgm:pt>
    <dgm:pt modelId="{C5C632EB-1EA7-43B1-9FA2-E4F4F36F8A07}">
      <dgm:prSet phldrT="[Texte]" custT="1"/>
      <dgm:spPr>
        <a:solidFill>
          <a:schemeClr val="accent2">
            <a:lumMod val="75000"/>
          </a:schemeClr>
        </a:solidFill>
      </dgm:spPr>
      <dgm:t>
        <a:bodyPr/>
        <a:lstStyle/>
        <a:p>
          <a:r>
            <a:rPr lang="fr-FR" sz="2000" b="1" dirty="0"/>
            <a:t>Capital physique</a:t>
          </a:r>
        </a:p>
      </dgm:t>
    </dgm:pt>
    <dgm:pt modelId="{2C273905-3930-4F51-A5D4-6EFB541840DB}" type="parTrans" cxnId="{D985C2CE-9273-4581-89E2-7062CD4A5DAE}">
      <dgm:prSet/>
      <dgm:spPr>
        <a:ln>
          <a:solidFill>
            <a:schemeClr val="accent1">
              <a:lumMod val="75000"/>
            </a:schemeClr>
          </a:solidFill>
        </a:ln>
      </dgm:spPr>
      <dgm:t>
        <a:bodyPr/>
        <a:lstStyle/>
        <a:p>
          <a:endParaRPr lang="fr-FR"/>
        </a:p>
      </dgm:t>
    </dgm:pt>
    <dgm:pt modelId="{B840F2B7-3037-44D5-8C05-7B4406C2335E}" type="sibTrans" cxnId="{D985C2CE-9273-4581-89E2-7062CD4A5DAE}">
      <dgm:prSet/>
      <dgm:spPr/>
      <dgm:t>
        <a:bodyPr/>
        <a:lstStyle/>
        <a:p>
          <a:endParaRPr lang="fr-FR"/>
        </a:p>
      </dgm:t>
    </dgm:pt>
    <dgm:pt modelId="{54BD4F64-2AE0-4AEA-92BB-38E0730896FB}">
      <dgm:prSet phldrT="[Texte]" custT="1"/>
      <dgm:spPr>
        <a:solidFill>
          <a:schemeClr val="bg2">
            <a:lumMod val="50000"/>
          </a:schemeClr>
        </a:solidFill>
      </dgm:spPr>
      <dgm:t>
        <a:bodyPr/>
        <a:lstStyle/>
        <a:p>
          <a:r>
            <a:rPr lang="fr-FR" sz="2000" b="1"/>
            <a:t>Capacités</a:t>
          </a:r>
        </a:p>
        <a:p>
          <a:r>
            <a:rPr lang="fr-FR" sz="2000" b="1"/>
            <a:t>"doing"</a:t>
          </a:r>
        </a:p>
      </dgm:t>
    </dgm:pt>
    <dgm:pt modelId="{021DF97F-CE72-4FBB-AA87-4C0FB066DA49}" type="parTrans" cxnId="{391E2CEC-ADCF-4412-8464-7728B68BE02F}">
      <dgm:prSet/>
      <dgm:spPr>
        <a:ln w="28575">
          <a:solidFill>
            <a:schemeClr val="accent1">
              <a:lumMod val="75000"/>
            </a:schemeClr>
          </a:solidFill>
        </a:ln>
      </dgm:spPr>
      <dgm:t>
        <a:bodyPr/>
        <a:lstStyle/>
        <a:p>
          <a:endParaRPr lang="fr-FR"/>
        </a:p>
      </dgm:t>
    </dgm:pt>
    <dgm:pt modelId="{32820A92-1A50-4982-A9B1-4A38AFAF5C0F}" type="sibTrans" cxnId="{391E2CEC-ADCF-4412-8464-7728B68BE02F}">
      <dgm:prSet/>
      <dgm:spPr/>
      <dgm:t>
        <a:bodyPr/>
        <a:lstStyle/>
        <a:p>
          <a:endParaRPr lang="fr-FR"/>
        </a:p>
      </dgm:t>
    </dgm:pt>
    <dgm:pt modelId="{5C44FC16-69DA-4FF4-8A59-6362CB92D9DC}">
      <dgm:prSet phldrT="[Texte]" custT="1"/>
      <dgm:spPr>
        <a:solidFill>
          <a:schemeClr val="bg2">
            <a:lumMod val="50000"/>
          </a:schemeClr>
        </a:solidFill>
      </dgm:spPr>
      <dgm:t>
        <a:bodyPr/>
        <a:lstStyle/>
        <a:p>
          <a:r>
            <a:rPr lang="fr-FR" sz="2000" b="1" dirty="0"/>
            <a:t>Caractéristiques personnelles</a:t>
          </a:r>
        </a:p>
      </dgm:t>
    </dgm:pt>
    <dgm:pt modelId="{34AE1094-182A-417C-9ADB-A7C36460D8BE}" type="parTrans" cxnId="{9B1EC597-56C6-40E5-A5D4-A3A1B6DD9724}">
      <dgm:prSet>
        <dgm:style>
          <a:lnRef idx="1">
            <a:schemeClr val="accent4"/>
          </a:lnRef>
          <a:fillRef idx="0">
            <a:schemeClr val="accent4"/>
          </a:fillRef>
          <a:effectRef idx="0">
            <a:schemeClr val="accent4"/>
          </a:effectRef>
          <a:fontRef idx="minor">
            <a:schemeClr val="tx1"/>
          </a:fontRef>
        </dgm:style>
      </dgm:prSet>
      <dgm:spPr>
        <a:ln>
          <a:solidFill>
            <a:schemeClr val="accent1">
              <a:lumMod val="75000"/>
            </a:schemeClr>
          </a:solidFill>
        </a:ln>
      </dgm:spPr>
      <dgm:t>
        <a:bodyPr/>
        <a:lstStyle/>
        <a:p>
          <a:endParaRPr lang="fr-FR" dirty="0"/>
        </a:p>
      </dgm:t>
    </dgm:pt>
    <dgm:pt modelId="{8C20EC29-E37C-4076-8152-D0A43565F9A5}" type="sibTrans" cxnId="{9B1EC597-56C6-40E5-A5D4-A3A1B6DD9724}">
      <dgm:prSet/>
      <dgm:spPr/>
      <dgm:t>
        <a:bodyPr/>
        <a:lstStyle/>
        <a:p>
          <a:endParaRPr lang="fr-FR"/>
        </a:p>
      </dgm:t>
    </dgm:pt>
    <dgm:pt modelId="{53AB0DE5-C494-472D-9876-DCCC0C38E851}">
      <dgm:prSet phldrT="[Texte]" custT="1"/>
      <dgm:spPr>
        <a:solidFill>
          <a:schemeClr val="accent2">
            <a:lumMod val="75000"/>
          </a:schemeClr>
        </a:solidFill>
      </dgm:spPr>
      <dgm:t>
        <a:bodyPr/>
        <a:lstStyle/>
        <a:p>
          <a:r>
            <a:rPr lang="fr-FR" sz="2000" b="1"/>
            <a:t>Capital humain</a:t>
          </a:r>
        </a:p>
      </dgm:t>
    </dgm:pt>
    <dgm:pt modelId="{D1166E8A-AAC9-497B-89C0-55F0A58F3664}" type="parTrans" cxnId="{7C60818F-8E13-4C5E-898A-3358BFA3383D}">
      <dgm:prSet/>
      <dgm:spPr>
        <a:ln>
          <a:solidFill>
            <a:schemeClr val="accent1">
              <a:lumMod val="75000"/>
            </a:schemeClr>
          </a:solidFill>
        </a:ln>
      </dgm:spPr>
      <dgm:t>
        <a:bodyPr/>
        <a:lstStyle/>
        <a:p>
          <a:endParaRPr lang="fr-FR"/>
        </a:p>
      </dgm:t>
    </dgm:pt>
    <dgm:pt modelId="{A3432C57-BD28-4E9F-999B-E5682DD89528}" type="sibTrans" cxnId="{7C60818F-8E13-4C5E-898A-3358BFA3383D}">
      <dgm:prSet/>
      <dgm:spPr/>
      <dgm:t>
        <a:bodyPr/>
        <a:lstStyle/>
        <a:p>
          <a:endParaRPr lang="fr-FR"/>
        </a:p>
      </dgm:t>
    </dgm:pt>
    <dgm:pt modelId="{43A4AFEA-ABAF-4891-86D4-FA38E5269283}">
      <dgm:prSet phldrT="[Texte]" custT="1"/>
      <dgm:spPr>
        <a:solidFill>
          <a:schemeClr val="accent2">
            <a:lumMod val="75000"/>
          </a:schemeClr>
        </a:solidFill>
      </dgm:spPr>
      <dgm:t>
        <a:bodyPr/>
        <a:lstStyle/>
        <a:p>
          <a:r>
            <a:rPr lang="fr-FR" sz="2000" b="1"/>
            <a:t>Capital social</a:t>
          </a:r>
        </a:p>
      </dgm:t>
    </dgm:pt>
    <dgm:pt modelId="{F7FE977F-13FD-45A0-A70C-838CF9692613}" type="parTrans" cxnId="{61CF7477-AA16-4564-B278-F0D1F3D937A6}">
      <dgm:prSet/>
      <dgm:spPr>
        <a:ln>
          <a:solidFill>
            <a:schemeClr val="accent1">
              <a:lumMod val="75000"/>
            </a:schemeClr>
          </a:solidFill>
        </a:ln>
      </dgm:spPr>
      <dgm:t>
        <a:bodyPr/>
        <a:lstStyle/>
        <a:p>
          <a:endParaRPr lang="fr-FR"/>
        </a:p>
      </dgm:t>
    </dgm:pt>
    <dgm:pt modelId="{CE717DEE-E0A9-45E5-AD2E-74331450365B}" type="sibTrans" cxnId="{61CF7477-AA16-4564-B278-F0D1F3D937A6}">
      <dgm:prSet/>
      <dgm:spPr/>
      <dgm:t>
        <a:bodyPr/>
        <a:lstStyle/>
        <a:p>
          <a:endParaRPr lang="fr-FR"/>
        </a:p>
      </dgm:t>
    </dgm:pt>
    <dgm:pt modelId="{A65E2C17-1A75-41BF-9738-A2D30096A0FE}">
      <dgm:prSet phldrT="[Texte]" custT="1"/>
      <dgm:spPr>
        <a:solidFill>
          <a:schemeClr val="bg2">
            <a:lumMod val="50000"/>
          </a:schemeClr>
        </a:solidFill>
      </dgm:spPr>
      <dgm:t>
        <a:bodyPr/>
        <a:lstStyle/>
        <a:p>
          <a:r>
            <a:rPr lang="fr-FR" sz="2000" b="1" dirty="0"/>
            <a:t>Opportunités sociales</a:t>
          </a:r>
        </a:p>
      </dgm:t>
    </dgm:pt>
    <dgm:pt modelId="{1D966AC1-AA31-4488-8CAB-373872DBC06C}" type="parTrans" cxnId="{F8076ED4-B12E-4E2E-B703-96A7CF8837F3}">
      <dgm:prSet>
        <dgm:style>
          <a:lnRef idx="1">
            <a:schemeClr val="accent4"/>
          </a:lnRef>
          <a:fillRef idx="0">
            <a:schemeClr val="accent4"/>
          </a:fillRef>
          <a:effectRef idx="0">
            <a:schemeClr val="accent4"/>
          </a:effectRef>
          <a:fontRef idx="minor">
            <a:schemeClr val="tx1"/>
          </a:fontRef>
        </dgm:style>
      </dgm:prSet>
      <dgm:spPr>
        <a:ln w="19050">
          <a:solidFill>
            <a:schemeClr val="accent1">
              <a:lumMod val="75000"/>
            </a:schemeClr>
          </a:solidFill>
        </a:ln>
      </dgm:spPr>
      <dgm:t>
        <a:bodyPr/>
        <a:lstStyle/>
        <a:p>
          <a:endParaRPr lang="fr-FR"/>
        </a:p>
      </dgm:t>
    </dgm:pt>
    <dgm:pt modelId="{63756783-FD8C-4438-860B-A3F19D798165}" type="sibTrans" cxnId="{F8076ED4-B12E-4E2E-B703-96A7CF8837F3}">
      <dgm:prSet/>
      <dgm:spPr/>
      <dgm:t>
        <a:bodyPr/>
        <a:lstStyle/>
        <a:p>
          <a:endParaRPr lang="fr-FR"/>
        </a:p>
      </dgm:t>
    </dgm:pt>
    <dgm:pt modelId="{1E020AF9-2452-4460-9B38-B8F62791D8E4}" type="pres">
      <dgm:prSet presAssocID="{D499E9EF-7CB8-4263-9071-EE13CB97C9AB}" presName="diagram" presStyleCnt="0">
        <dgm:presLayoutVars>
          <dgm:chPref val="1"/>
          <dgm:dir/>
          <dgm:animOne val="branch"/>
          <dgm:animLvl val="lvl"/>
          <dgm:resizeHandles val="exact"/>
        </dgm:presLayoutVars>
      </dgm:prSet>
      <dgm:spPr/>
    </dgm:pt>
    <dgm:pt modelId="{681AF3D0-6A1C-46CA-9F44-4D7B423A658E}" type="pres">
      <dgm:prSet presAssocID="{BD513DF3-FD0A-42D6-810D-3F444011FB68}" presName="root1" presStyleCnt="0"/>
      <dgm:spPr/>
    </dgm:pt>
    <dgm:pt modelId="{93FA9EBA-CE6B-4E4C-B038-4255809DD2BC}" type="pres">
      <dgm:prSet presAssocID="{BD513DF3-FD0A-42D6-810D-3F444011FB68}" presName="LevelOneTextNode" presStyleLbl="node0" presStyleIdx="0" presStyleCnt="1" custScaleX="133225" custScaleY="164058">
        <dgm:presLayoutVars>
          <dgm:chPref val="3"/>
        </dgm:presLayoutVars>
      </dgm:prSet>
      <dgm:spPr/>
    </dgm:pt>
    <dgm:pt modelId="{1A051BDE-79E7-4514-BBA2-FA337A328A62}" type="pres">
      <dgm:prSet presAssocID="{BD513DF3-FD0A-42D6-810D-3F444011FB68}" presName="level2hierChild" presStyleCnt="0"/>
      <dgm:spPr/>
    </dgm:pt>
    <dgm:pt modelId="{4D7995CF-BDDC-4AE1-8AD1-26F21877C89F}" type="pres">
      <dgm:prSet presAssocID="{AA91553C-917A-4D53-BBD1-FCAEB4CCB183}" presName="conn2-1" presStyleLbl="parChTrans1D2" presStyleIdx="0" presStyleCnt="2"/>
      <dgm:spPr/>
    </dgm:pt>
    <dgm:pt modelId="{7C5380C2-1D87-4D22-ABA3-D0B6F3B93E83}" type="pres">
      <dgm:prSet presAssocID="{AA91553C-917A-4D53-BBD1-FCAEB4CCB183}" presName="connTx" presStyleLbl="parChTrans1D2" presStyleIdx="0" presStyleCnt="2"/>
      <dgm:spPr/>
    </dgm:pt>
    <dgm:pt modelId="{87FDE3E0-B886-47AA-B2E6-9F7EBF4B831E}" type="pres">
      <dgm:prSet presAssocID="{FA85E43D-259E-4C57-8FAF-FE1334745354}" presName="root2" presStyleCnt="0"/>
      <dgm:spPr/>
    </dgm:pt>
    <dgm:pt modelId="{5C287F36-D32E-49D6-B275-0213F2D66BB1}" type="pres">
      <dgm:prSet presAssocID="{FA85E43D-259E-4C57-8FAF-FE1334745354}" presName="LevelTwoTextNode" presStyleLbl="node2" presStyleIdx="0" presStyleCnt="2" custScaleX="118146" custScaleY="140246">
        <dgm:presLayoutVars>
          <dgm:chPref val="3"/>
        </dgm:presLayoutVars>
      </dgm:prSet>
      <dgm:spPr/>
    </dgm:pt>
    <dgm:pt modelId="{B56222FF-88C4-4A13-A686-361709E70B7B}" type="pres">
      <dgm:prSet presAssocID="{FA85E43D-259E-4C57-8FAF-FE1334745354}" presName="level3hierChild" presStyleCnt="0"/>
      <dgm:spPr/>
    </dgm:pt>
    <dgm:pt modelId="{B259ABF8-A4A0-4044-9D4B-117FBB3933A0}" type="pres">
      <dgm:prSet presAssocID="{2248A143-CCE6-49AE-8864-DFF8A627455A}" presName="conn2-1" presStyleLbl="parChTrans1D3" presStyleIdx="0" presStyleCnt="6"/>
      <dgm:spPr/>
    </dgm:pt>
    <dgm:pt modelId="{C4953F94-4A94-4317-8F63-47B1EFBFA8FA}" type="pres">
      <dgm:prSet presAssocID="{2248A143-CCE6-49AE-8864-DFF8A627455A}" presName="connTx" presStyleLbl="parChTrans1D3" presStyleIdx="0" presStyleCnt="6"/>
      <dgm:spPr/>
    </dgm:pt>
    <dgm:pt modelId="{7F6DEEE2-048C-4693-9E68-E48D9F6CFFD7}" type="pres">
      <dgm:prSet presAssocID="{4526A3A2-8DBE-4E86-B45E-ADBF2B42DE91}" presName="root2" presStyleCnt="0"/>
      <dgm:spPr/>
    </dgm:pt>
    <dgm:pt modelId="{82622DAE-6458-481A-8924-993DF1D499CF}" type="pres">
      <dgm:prSet presAssocID="{4526A3A2-8DBE-4E86-B45E-ADBF2B42DE91}" presName="LevelTwoTextNode" presStyleLbl="node3" presStyleIdx="0" presStyleCnt="6" custScaleX="142285">
        <dgm:presLayoutVars>
          <dgm:chPref val="3"/>
        </dgm:presLayoutVars>
      </dgm:prSet>
      <dgm:spPr/>
    </dgm:pt>
    <dgm:pt modelId="{873028DD-41BB-475C-88CB-DEF589C51FB2}" type="pres">
      <dgm:prSet presAssocID="{4526A3A2-8DBE-4E86-B45E-ADBF2B42DE91}" presName="level3hierChild" presStyleCnt="0"/>
      <dgm:spPr/>
    </dgm:pt>
    <dgm:pt modelId="{4185E60C-03E7-477E-B634-0D96ED878B42}" type="pres">
      <dgm:prSet presAssocID="{2C273905-3930-4F51-A5D4-6EFB541840DB}" presName="conn2-1" presStyleLbl="parChTrans1D3" presStyleIdx="1" presStyleCnt="6"/>
      <dgm:spPr/>
    </dgm:pt>
    <dgm:pt modelId="{DA896D4A-8C47-40A7-B6E8-4B2A987D9A53}" type="pres">
      <dgm:prSet presAssocID="{2C273905-3930-4F51-A5D4-6EFB541840DB}" presName="connTx" presStyleLbl="parChTrans1D3" presStyleIdx="1" presStyleCnt="6"/>
      <dgm:spPr/>
    </dgm:pt>
    <dgm:pt modelId="{F862E92B-DC50-4DAE-9FC4-059B89EE779E}" type="pres">
      <dgm:prSet presAssocID="{C5C632EB-1EA7-43B1-9FA2-E4F4F36F8A07}" presName="root2" presStyleCnt="0"/>
      <dgm:spPr/>
    </dgm:pt>
    <dgm:pt modelId="{D41E7D3A-4BC9-43F0-BF03-1E057902FD79}" type="pres">
      <dgm:prSet presAssocID="{C5C632EB-1EA7-43B1-9FA2-E4F4F36F8A07}" presName="LevelTwoTextNode" presStyleLbl="node3" presStyleIdx="1" presStyleCnt="6" custScaleX="144841">
        <dgm:presLayoutVars>
          <dgm:chPref val="3"/>
        </dgm:presLayoutVars>
      </dgm:prSet>
      <dgm:spPr/>
    </dgm:pt>
    <dgm:pt modelId="{1919B5FC-72AD-4975-AA45-393E1681B9EF}" type="pres">
      <dgm:prSet presAssocID="{C5C632EB-1EA7-43B1-9FA2-E4F4F36F8A07}" presName="level3hierChild" presStyleCnt="0"/>
      <dgm:spPr/>
    </dgm:pt>
    <dgm:pt modelId="{0B04E6B1-9FC8-489E-A6B4-17B285445F14}" type="pres">
      <dgm:prSet presAssocID="{D1166E8A-AAC9-497B-89C0-55F0A58F3664}" presName="conn2-1" presStyleLbl="parChTrans1D3" presStyleIdx="2" presStyleCnt="6"/>
      <dgm:spPr/>
    </dgm:pt>
    <dgm:pt modelId="{CF0F1DE8-5CDE-4FB2-B3DD-41CE2AE6192C}" type="pres">
      <dgm:prSet presAssocID="{D1166E8A-AAC9-497B-89C0-55F0A58F3664}" presName="connTx" presStyleLbl="parChTrans1D3" presStyleIdx="2" presStyleCnt="6"/>
      <dgm:spPr/>
    </dgm:pt>
    <dgm:pt modelId="{2CDEE880-5CAF-4B5C-B6C4-A0888EFFD62D}" type="pres">
      <dgm:prSet presAssocID="{53AB0DE5-C494-472D-9876-DCCC0C38E851}" presName="root2" presStyleCnt="0"/>
      <dgm:spPr/>
    </dgm:pt>
    <dgm:pt modelId="{5CC8C09A-8FC2-42D3-B352-A6E411488E86}" type="pres">
      <dgm:prSet presAssocID="{53AB0DE5-C494-472D-9876-DCCC0C38E851}" presName="LevelTwoTextNode" presStyleLbl="node3" presStyleIdx="2" presStyleCnt="6" custScaleX="139766">
        <dgm:presLayoutVars>
          <dgm:chPref val="3"/>
        </dgm:presLayoutVars>
      </dgm:prSet>
      <dgm:spPr/>
    </dgm:pt>
    <dgm:pt modelId="{410D21BA-8646-4CC8-B8BB-82573E5BF7E8}" type="pres">
      <dgm:prSet presAssocID="{53AB0DE5-C494-472D-9876-DCCC0C38E851}" presName="level3hierChild" presStyleCnt="0"/>
      <dgm:spPr/>
    </dgm:pt>
    <dgm:pt modelId="{65C4A77C-D50D-4E53-A51E-27E6CA8670D0}" type="pres">
      <dgm:prSet presAssocID="{F7FE977F-13FD-45A0-A70C-838CF9692613}" presName="conn2-1" presStyleLbl="parChTrans1D3" presStyleIdx="3" presStyleCnt="6"/>
      <dgm:spPr/>
    </dgm:pt>
    <dgm:pt modelId="{EFCF742E-46E2-4547-B53D-77093EC4B890}" type="pres">
      <dgm:prSet presAssocID="{F7FE977F-13FD-45A0-A70C-838CF9692613}" presName="connTx" presStyleLbl="parChTrans1D3" presStyleIdx="3" presStyleCnt="6"/>
      <dgm:spPr/>
    </dgm:pt>
    <dgm:pt modelId="{6CA4FFC4-EEF3-4DBE-9F93-49AD1738ECFD}" type="pres">
      <dgm:prSet presAssocID="{43A4AFEA-ABAF-4891-86D4-FA38E5269283}" presName="root2" presStyleCnt="0"/>
      <dgm:spPr/>
    </dgm:pt>
    <dgm:pt modelId="{2C4A4D65-3DFC-4442-B9F9-75DFE1AE393F}" type="pres">
      <dgm:prSet presAssocID="{43A4AFEA-ABAF-4891-86D4-FA38E5269283}" presName="LevelTwoTextNode" presStyleLbl="node3" presStyleIdx="3" presStyleCnt="6" custScaleX="143977">
        <dgm:presLayoutVars>
          <dgm:chPref val="3"/>
        </dgm:presLayoutVars>
      </dgm:prSet>
      <dgm:spPr/>
    </dgm:pt>
    <dgm:pt modelId="{71D3A77B-19C7-47B0-AA22-944FB5DC2638}" type="pres">
      <dgm:prSet presAssocID="{43A4AFEA-ABAF-4891-86D4-FA38E5269283}" presName="level3hierChild" presStyleCnt="0"/>
      <dgm:spPr/>
    </dgm:pt>
    <dgm:pt modelId="{32CA0A65-21E2-4DE9-999D-0DF18971533E}" type="pres">
      <dgm:prSet presAssocID="{021DF97F-CE72-4FBB-AA87-4C0FB066DA49}" presName="conn2-1" presStyleLbl="parChTrans1D2" presStyleIdx="1" presStyleCnt="2"/>
      <dgm:spPr/>
    </dgm:pt>
    <dgm:pt modelId="{4C828492-E3F3-4BC9-84E7-0DF3BF9F2ADD}" type="pres">
      <dgm:prSet presAssocID="{021DF97F-CE72-4FBB-AA87-4C0FB066DA49}" presName="connTx" presStyleLbl="parChTrans1D2" presStyleIdx="1" presStyleCnt="2"/>
      <dgm:spPr/>
    </dgm:pt>
    <dgm:pt modelId="{58D16423-C0AC-407E-AECE-1526B8BC828E}" type="pres">
      <dgm:prSet presAssocID="{54BD4F64-2AE0-4AEA-92BB-38E0730896FB}" presName="root2" presStyleCnt="0"/>
      <dgm:spPr/>
    </dgm:pt>
    <dgm:pt modelId="{821DA46F-1FD5-4644-8CBF-36F1ED39E3B1}" type="pres">
      <dgm:prSet presAssocID="{54BD4F64-2AE0-4AEA-92BB-38E0730896FB}" presName="LevelTwoTextNode" presStyleLbl="node2" presStyleIdx="1" presStyleCnt="2" custScaleX="118147" custScaleY="142639">
        <dgm:presLayoutVars>
          <dgm:chPref val="3"/>
        </dgm:presLayoutVars>
      </dgm:prSet>
      <dgm:spPr/>
    </dgm:pt>
    <dgm:pt modelId="{B9AD81FF-2FE7-4989-9CCC-718F6335C87E}" type="pres">
      <dgm:prSet presAssocID="{54BD4F64-2AE0-4AEA-92BB-38E0730896FB}" presName="level3hierChild" presStyleCnt="0"/>
      <dgm:spPr/>
    </dgm:pt>
    <dgm:pt modelId="{DCE5EB57-9C24-4675-AEDA-B51504FF68F3}" type="pres">
      <dgm:prSet presAssocID="{34AE1094-182A-417C-9ADB-A7C36460D8BE}" presName="conn2-1" presStyleLbl="parChTrans1D3" presStyleIdx="4" presStyleCnt="6"/>
      <dgm:spPr/>
    </dgm:pt>
    <dgm:pt modelId="{7A6A7261-0527-466F-8729-81666835AE00}" type="pres">
      <dgm:prSet presAssocID="{34AE1094-182A-417C-9ADB-A7C36460D8BE}" presName="connTx" presStyleLbl="parChTrans1D3" presStyleIdx="4" presStyleCnt="6"/>
      <dgm:spPr/>
    </dgm:pt>
    <dgm:pt modelId="{91611076-C606-4361-B4C6-19E17CBDBADD}" type="pres">
      <dgm:prSet presAssocID="{5C44FC16-69DA-4FF4-8A59-6362CB92D9DC}" presName="root2" presStyleCnt="0"/>
      <dgm:spPr/>
    </dgm:pt>
    <dgm:pt modelId="{02F49451-5DCC-48E2-B317-26F1651CB967}" type="pres">
      <dgm:prSet presAssocID="{5C44FC16-69DA-4FF4-8A59-6362CB92D9DC}" presName="LevelTwoTextNode" presStyleLbl="node3" presStyleIdx="4" presStyleCnt="6" custScaleX="143147">
        <dgm:presLayoutVars>
          <dgm:chPref val="3"/>
        </dgm:presLayoutVars>
      </dgm:prSet>
      <dgm:spPr/>
    </dgm:pt>
    <dgm:pt modelId="{18213760-CE55-435D-B3DE-94B7BE6A2FC3}" type="pres">
      <dgm:prSet presAssocID="{5C44FC16-69DA-4FF4-8A59-6362CB92D9DC}" presName="level3hierChild" presStyleCnt="0"/>
      <dgm:spPr/>
    </dgm:pt>
    <dgm:pt modelId="{6910119A-EE58-4EAE-B7E6-178273064CB6}" type="pres">
      <dgm:prSet presAssocID="{1D966AC1-AA31-4488-8CAB-373872DBC06C}" presName="conn2-1" presStyleLbl="parChTrans1D3" presStyleIdx="5" presStyleCnt="6"/>
      <dgm:spPr/>
    </dgm:pt>
    <dgm:pt modelId="{EBF43F9B-FB3D-4F79-BFDA-0BB4487983E9}" type="pres">
      <dgm:prSet presAssocID="{1D966AC1-AA31-4488-8CAB-373872DBC06C}" presName="connTx" presStyleLbl="parChTrans1D3" presStyleIdx="5" presStyleCnt="6"/>
      <dgm:spPr/>
    </dgm:pt>
    <dgm:pt modelId="{B1F76788-323F-4AAE-9216-7D51076782D4}" type="pres">
      <dgm:prSet presAssocID="{A65E2C17-1A75-41BF-9738-A2D30096A0FE}" presName="root2" presStyleCnt="0"/>
      <dgm:spPr/>
    </dgm:pt>
    <dgm:pt modelId="{16286542-7A3E-4313-BBCE-C56729B5B151}" type="pres">
      <dgm:prSet presAssocID="{A65E2C17-1A75-41BF-9738-A2D30096A0FE}" presName="LevelTwoTextNode" presStyleLbl="node3" presStyleIdx="5" presStyleCnt="6" custScaleX="145669">
        <dgm:presLayoutVars>
          <dgm:chPref val="3"/>
        </dgm:presLayoutVars>
      </dgm:prSet>
      <dgm:spPr/>
    </dgm:pt>
    <dgm:pt modelId="{7DE4C6FB-91EC-4691-9CF3-D9CA59924AAB}" type="pres">
      <dgm:prSet presAssocID="{A65E2C17-1A75-41BF-9738-A2D30096A0FE}" presName="level3hierChild" presStyleCnt="0"/>
      <dgm:spPr/>
    </dgm:pt>
  </dgm:ptLst>
  <dgm:cxnLst>
    <dgm:cxn modelId="{36F99206-C036-4026-9711-22589F08DF9F}" type="presOf" srcId="{F7FE977F-13FD-45A0-A70C-838CF9692613}" destId="{EFCF742E-46E2-4547-B53D-77093EC4B890}" srcOrd="1" destOrd="0" presId="urn:microsoft.com/office/officeart/2005/8/layout/hierarchy2"/>
    <dgm:cxn modelId="{C97CFB09-DC38-4D82-8EC2-C80C3D34FEF6}" type="presOf" srcId="{54BD4F64-2AE0-4AEA-92BB-38E0730896FB}" destId="{821DA46F-1FD5-4644-8CBF-36F1ED39E3B1}" srcOrd="0" destOrd="0" presId="urn:microsoft.com/office/officeart/2005/8/layout/hierarchy2"/>
    <dgm:cxn modelId="{A9AC970D-F72C-4F1D-8398-DFA8D77E7D82}" type="presOf" srcId="{F7FE977F-13FD-45A0-A70C-838CF9692613}" destId="{65C4A77C-D50D-4E53-A51E-27E6CA8670D0}" srcOrd="0" destOrd="0" presId="urn:microsoft.com/office/officeart/2005/8/layout/hierarchy2"/>
    <dgm:cxn modelId="{F658DE15-47C7-4FDF-94AC-EA4F2D0FA027}" srcId="{BD513DF3-FD0A-42D6-810D-3F444011FB68}" destId="{FA85E43D-259E-4C57-8FAF-FE1334745354}" srcOrd="0" destOrd="0" parTransId="{AA91553C-917A-4D53-BBD1-FCAEB4CCB183}" sibTransId="{4B1CFC5B-C3DF-4336-9AE9-F9AB95172FB3}"/>
    <dgm:cxn modelId="{2CFC5E16-14A7-4A00-97CC-C63854B3C920}" type="presOf" srcId="{FA85E43D-259E-4C57-8FAF-FE1334745354}" destId="{5C287F36-D32E-49D6-B275-0213F2D66BB1}" srcOrd="0" destOrd="0" presId="urn:microsoft.com/office/officeart/2005/8/layout/hierarchy2"/>
    <dgm:cxn modelId="{6E64DE18-06B8-4801-A2D8-8D4B1EDBFB98}" type="presOf" srcId="{34AE1094-182A-417C-9ADB-A7C36460D8BE}" destId="{7A6A7261-0527-466F-8729-81666835AE00}" srcOrd="1" destOrd="0" presId="urn:microsoft.com/office/officeart/2005/8/layout/hierarchy2"/>
    <dgm:cxn modelId="{AD03F12C-ADA3-47BE-9E41-90011D887BDB}" type="presOf" srcId="{AA91553C-917A-4D53-BBD1-FCAEB4CCB183}" destId="{4D7995CF-BDDC-4AE1-8AD1-26F21877C89F}" srcOrd="0" destOrd="0" presId="urn:microsoft.com/office/officeart/2005/8/layout/hierarchy2"/>
    <dgm:cxn modelId="{52F0752F-FEDD-4E1C-BEA7-4F310D0C961A}" type="presOf" srcId="{021DF97F-CE72-4FBB-AA87-4C0FB066DA49}" destId="{32CA0A65-21E2-4DE9-999D-0DF18971533E}" srcOrd="0" destOrd="0" presId="urn:microsoft.com/office/officeart/2005/8/layout/hierarchy2"/>
    <dgm:cxn modelId="{7D0B8546-F8BD-4FF6-8C17-8A25FE239AF7}" type="presOf" srcId="{5C44FC16-69DA-4FF4-8A59-6362CB92D9DC}" destId="{02F49451-5DCC-48E2-B317-26F1651CB967}" srcOrd="0" destOrd="0" presId="urn:microsoft.com/office/officeart/2005/8/layout/hierarchy2"/>
    <dgm:cxn modelId="{DE0ED16E-DFFF-4875-A9C3-362BAF5B4E79}" srcId="{D499E9EF-7CB8-4263-9071-EE13CB97C9AB}" destId="{BD513DF3-FD0A-42D6-810D-3F444011FB68}" srcOrd="0" destOrd="0" parTransId="{F56BF5C6-6A98-489F-A236-606F12C7AA1F}" sibTransId="{F096027A-8B4F-4552-B0A9-8ABB721451D9}"/>
    <dgm:cxn modelId="{C8FAA14F-14DE-4638-8910-38CF02163CBD}" type="presOf" srcId="{1D966AC1-AA31-4488-8CAB-373872DBC06C}" destId="{EBF43F9B-FB3D-4F79-BFDA-0BB4487983E9}" srcOrd="1" destOrd="0" presId="urn:microsoft.com/office/officeart/2005/8/layout/hierarchy2"/>
    <dgm:cxn modelId="{5D407873-BDBE-4DF5-940B-A4CB5B259F7E}" type="presOf" srcId="{43A4AFEA-ABAF-4891-86D4-FA38E5269283}" destId="{2C4A4D65-3DFC-4442-B9F9-75DFE1AE393F}" srcOrd="0" destOrd="0" presId="urn:microsoft.com/office/officeart/2005/8/layout/hierarchy2"/>
    <dgm:cxn modelId="{61CF7477-AA16-4564-B278-F0D1F3D937A6}" srcId="{FA85E43D-259E-4C57-8FAF-FE1334745354}" destId="{43A4AFEA-ABAF-4891-86D4-FA38E5269283}" srcOrd="3" destOrd="0" parTransId="{F7FE977F-13FD-45A0-A70C-838CF9692613}" sibTransId="{CE717DEE-E0A9-45E5-AD2E-74331450365B}"/>
    <dgm:cxn modelId="{BBE3CF57-7617-4183-8ABB-C90057CAE41D}" type="presOf" srcId="{021DF97F-CE72-4FBB-AA87-4C0FB066DA49}" destId="{4C828492-E3F3-4BC9-84E7-0DF3BF9F2ADD}" srcOrd="1" destOrd="0" presId="urn:microsoft.com/office/officeart/2005/8/layout/hierarchy2"/>
    <dgm:cxn modelId="{9B459879-9C5A-45AC-A990-42DB0A96B2FC}" type="presOf" srcId="{53AB0DE5-C494-472D-9876-DCCC0C38E851}" destId="{5CC8C09A-8FC2-42D3-B352-A6E411488E86}" srcOrd="0" destOrd="0" presId="urn:microsoft.com/office/officeart/2005/8/layout/hierarchy2"/>
    <dgm:cxn modelId="{7C60818F-8E13-4C5E-898A-3358BFA3383D}" srcId="{FA85E43D-259E-4C57-8FAF-FE1334745354}" destId="{53AB0DE5-C494-472D-9876-DCCC0C38E851}" srcOrd="2" destOrd="0" parTransId="{D1166E8A-AAC9-497B-89C0-55F0A58F3664}" sibTransId="{A3432C57-BD28-4E9F-999B-E5682DD89528}"/>
    <dgm:cxn modelId="{3DD00894-764E-4877-AF45-99BCFCC7D82F}" type="presOf" srcId="{2C273905-3930-4F51-A5D4-6EFB541840DB}" destId="{DA896D4A-8C47-40A7-B6E8-4B2A987D9A53}" srcOrd="1" destOrd="0" presId="urn:microsoft.com/office/officeart/2005/8/layout/hierarchy2"/>
    <dgm:cxn modelId="{9B1EC597-56C6-40E5-A5D4-A3A1B6DD9724}" srcId="{54BD4F64-2AE0-4AEA-92BB-38E0730896FB}" destId="{5C44FC16-69DA-4FF4-8A59-6362CB92D9DC}" srcOrd="0" destOrd="0" parTransId="{34AE1094-182A-417C-9ADB-A7C36460D8BE}" sibTransId="{8C20EC29-E37C-4076-8152-D0A43565F9A5}"/>
    <dgm:cxn modelId="{1C5D599F-9184-4791-A070-1B8B168A8830}" srcId="{FA85E43D-259E-4C57-8FAF-FE1334745354}" destId="{4526A3A2-8DBE-4E86-B45E-ADBF2B42DE91}" srcOrd="0" destOrd="0" parTransId="{2248A143-CCE6-49AE-8864-DFF8A627455A}" sibTransId="{7FEAB6DB-6EC4-4853-B654-E7A85D730683}"/>
    <dgm:cxn modelId="{F933E0A2-A667-4CEA-A598-F8003AA43E78}" type="presOf" srcId="{1D966AC1-AA31-4488-8CAB-373872DBC06C}" destId="{6910119A-EE58-4EAE-B7E6-178273064CB6}" srcOrd="0" destOrd="0" presId="urn:microsoft.com/office/officeart/2005/8/layout/hierarchy2"/>
    <dgm:cxn modelId="{022539A4-2746-4B55-8578-9F364F792A48}" type="presOf" srcId="{A65E2C17-1A75-41BF-9738-A2D30096A0FE}" destId="{16286542-7A3E-4313-BBCE-C56729B5B151}" srcOrd="0" destOrd="0" presId="urn:microsoft.com/office/officeart/2005/8/layout/hierarchy2"/>
    <dgm:cxn modelId="{B4F55EA6-0476-4876-892B-D5233F1D9949}" type="presOf" srcId="{C5C632EB-1EA7-43B1-9FA2-E4F4F36F8A07}" destId="{D41E7D3A-4BC9-43F0-BF03-1E057902FD79}" srcOrd="0" destOrd="0" presId="urn:microsoft.com/office/officeart/2005/8/layout/hierarchy2"/>
    <dgm:cxn modelId="{DE6CE6B6-C6BF-46D1-BD97-DAB180D15C7E}" type="presOf" srcId="{4526A3A2-8DBE-4E86-B45E-ADBF2B42DE91}" destId="{82622DAE-6458-481A-8924-993DF1D499CF}" srcOrd="0" destOrd="0" presId="urn:microsoft.com/office/officeart/2005/8/layout/hierarchy2"/>
    <dgm:cxn modelId="{D057DEC4-D204-4E70-BFCD-8B0DBCCDF1D2}" type="presOf" srcId="{D1166E8A-AAC9-497B-89C0-55F0A58F3664}" destId="{CF0F1DE8-5CDE-4FB2-B3DD-41CE2AE6192C}" srcOrd="1" destOrd="0" presId="urn:microsoft.com/office/officeart/2005/8/layout/hierarchy2"/>
    <dgm:cxn modelId="{9448E2C9-4DD8-432A-99A9-FEEC440942D5}" type="presOf" srcId="{2248A143-CCE6-49AE-8864-DFF8A627455A}" destId="{C4953F94-4A94-4317-8F63-47B1EFBFA8FA}" srcOrd="1" destOrd="0" presId="urn:microsoft.com/office/officeart/2005/8/layout/hierarchy2"/>
    <dgm:cxn modelId="{D985C2CE-9273-4581-89E2-7062CD4A5DAE}" srcId="{FA85E43D-259E-4C57-8FAF-FE1334745354}" destId="{C5C632EB-1EA7-43B1-9FA2-E4F4F36F8A07}" srcOrd="1" destOrd="0" parTransId="{2C273905-3930-4F51-A5D4-6EFB541840DB}" sibTransId="{B840F2B7-3037-44D5-8C05-7B4406C2335E}"/>
    <dgm:cxn modelId="{AE89EBCE-FEBF-4364-B000-0F3C1A045CD9}" type="presOf" srcId="{2248A143-CCE6-49AE-8864-DFF8A627455A}" destId="{B259ABF8-A4A0-4044-9D4B-117FBB3933A0}" srcOrd="0" destOrd="0" presId="urn:microsoft.com/office/officeart/2005/8/layout/hierarchy2"/>
    <dgm:cxn modelId="{F8076ED4-B12E-4E2E-B703-96A7CF8837F3}" srcId="{54BD4F64-2AE0-4AEA-92BB-38E0730896FB}" destId="{A65E2C17-1A75-41BF-9738-A2D30096A0FE}" srcOrd="1" destOrd="0" parTransId="{1D966AC1-AA31-4488-8CAB-373872DBC06C}" sibTransId="{63756783-FD8C-4438-860B-A3F19D798165}"/>
    <dgm:cxn modelId="{51B179D6-6F73-4A70-AF52-A3A90192D458}" type="presOf" srcId="{AA91553C-917A-4D53-BBD1-FCAEB4CCB183}" destId="{7C5380C2-1D87-4D22-ABA3-D0B6F3B93E83}" srcOrd="1" destOrd="0" presId="urn:microsoft.com/office/officeart/2005/8/layout/hierarchy2"/>
    <dgm:cxn modelId="{364994D6-4DF0-47FB-8145-F9877F4E6B27}" type="presOf" srcId="{BD513DF3-FD0A-42D6-810D-3F444011FB68}" destId="{93FA9EBA-CE6B-4E4C-B038-4255809DD2BC}" srcOrd="0" destOrd="0" presId="urn:microsoft.com/office/officeart/2005/8/layout/hierarchy2"/>
    <dgm:cxn modelId="{B2AC7DD9-5774-47B8-9E67-F1AE59478C27}" type="presOf" srcId="{2C273905-3930-4F51-A5D4-6EFB541840DB}" destId="{4185E60C-03E7-477E-B634-0D96ED878B42}" srcOrd="0" destOrd="0" presId="urn:microsoft.com/office/officeart/2005/8/layout/hierarchy2"/>
    <dgm:cxn modelId="{81A322E1-C42D-4406-A013-E8028DA83B8F}" type="presOf" srcId="{D1166E8A-AAC9-497B-89C0-55F0A58F3664}" destId="{0B04E6B1-9FC8-489E-A6B4-17B285445F14}" srcOrd="0" destOrd="0" presId="urn:microsoft.com/office/officeart/2005/8/layout/hierarchy2"/>
    <dgm:cxn modelId="{391E2CEC-ADCF-4412-8464-7728B68BE02F}" srcId="{BD513DF3-FD0A-42D6-810D-3F444011FB68}" destId="{54BD4F64-2AE0-4AEA-92BB-38E0730896FB}" srcOrd="1" destOrd="0" parTransId="{021DF97F-CE72-4FBB-AA87-4C0FB066DA49}" sibTransId="{32820A92-1A50-4982-A9B1-4A38AFAF5C0F}"/>
    <dgm:cxn modelId="{FD1EBAFD-B31D-4D92-95EC-9A5E91FCCC18}" type="presOf" srcId="{34AE1094-182A-417C-9ADB-A7C36460D8BE}" destId="{DCE5EB57-9C24-4675-AEDA-B51504FF68F3}" srcOrd="0" destOrd="0" presId="urn:microsoft.com/office/officeart/2005/8/layout/hierarchy2"/>
    <dgm:cxn modelId="{0CCC41FE-F0C5-4370-9C27-40F2BF99B04D}" type="presOf" srcId="{D499E9EF-7CB8-4263-9071-EE13CB97C9AB}" destId="{1E020AF9-2452-4460-9B38-B8F62791D8E4}" srcOrd="0" destOrd="0" presId="urn:microsoft.com/office/officeart/2005/8/layout/hierarchy2"/>
    <dgm:cxn modelId="{DB1FFCCA-3B3E-41E9-8597-122B089C4170}" type="presParOf" srcId="{1E020AF9-2452-4460-9B38-B8F62791D8E4}" destId="{681AF3D0-6A1C-46CA-9F44-4D7B423A658E}" srcOrd="0" destOrd="0" presId="urn:microsoft.com/office/officeart/2005/8/layout/hierarchy2"/>
    <dgm:cxn modelId="{E1F1FFDE-0D59-40C8-91A0-8B750B05A218}" type="presParOf" srcId="{681AF3D0-6A1C-46CA-9F44-4D7B423A658E}" destId="{93FA9EBA-CE6B-4E4C-B038-4255809DD2BC}" srcOrd="0" destOrd="0" presId="urn:microsoft.com/office/officeart/2005/8/layout/hierarchy2"/>
    <dgm:cxn modelId="{2751F603-4A49-43EC-95FF-4E6FFCECA4EF}" type="presParOf" srcId="{681AF3D0-6A1C-46CA-9F44-4D7B423A658E}" destId="{1A051BDE-79E7-4514-BBA2-FA337A328A62}" srcOrd="1" destOrd="0" presId="urn:microsoft.com/office/officeart/2005/8/layout/hierarchy2"/>
    <dgm:cxn modelId="{7A312E22-713F-46F5-9C3C-3969D8122690}" type="presParOf" srcId="{1A051BDE-79E7-4514-BBA2-FA337A328A62}" destId="{4D7995CF-BDDC-4AE1-8AD1-26F21877C89F}" srcOrd="0" destOrd="0" presId="urn:microsoft.com/office/officeart/2005/8/layout/hierarchy2"/>
    <dgm:cxn modelId="{BC02D210-39CB-4745-A915-06954E80CEB3}" type="presParOf" srcId="{4D7995CF-BDDC-4AE1-8AD1-26F21877C89F}" destId="{7C5380C2-1D87-4D22-ABA3-D0B6F3B93E83}" srcOrd="0" destOrd="0" presId="urn:microsoft.com/office/officeart/2005/8/layout/hierarchy2"/>
    <dgm:cxn modelId="{CBE773E9-1975-4433-9E3F-BFDEC06598B3}" type="presParOf" srcId="{1A051BDE-79E7-4514-BBA2-FA337A328A62}" destId="{87FDE3E0-B886-47AA-B2E6-9F7EBF4B831E}" srcOrd="1" destOrd="0" presId="urn:microsoft.com/office/officeart/2005/8/layout/hierarchy2"/>
    <dgm:cxn modelId="{B6775274-67F7-427C-8111-F03C624C3812}" type="presParOf" srcId="{87FDE3E0-B886-47AA-B2E6-9F7EBF4B831E}" destId="{5C287F36-D32E-49D6-B275-0213F2D66BB1}" srcOrd="0" destOrd="0" presId="urn:microsoft.com/office/officeart/2005/8/layout/hierarchy2"/>
    <dgm:cxn modelId="{E7394571-0265-4715-8440-F0B68492DF83}" type="presParOf" srcId="{87FDE3E0-B886-47AA-B2E6-9F7EBF4B831E}" destId="{B56222FF-88C4-4A13-A686-361709E70B7B}" srcOrd="1" destOrd="0" presId="urn:microsoft.com/office/officeart/2005/8/layout/hierarchy2"/>
    <dgm:cxn modelId="{D9070E24-3888-49A3-AA01-A8657F217ACE}" type="presParOf" srcId="{B56222FF-88C4-4A13-A686-361709E70B7B}" destId="{B259ABF8-A4A0-4044-9D4B-117FBB3933A0}" srcOrd="0" destOrd="0" presId="urn:microsoft.com/office/officeart/2005/8/layout/hierarchy2"/>
    <dgm:cxn modelId="{27C5EC15-3AE0-47D2-A7DE-44F9415DE61C}" type="presParOf" srcId="{B259ABF8-A4A0-4044-9D4B-117FBB3933A0}" destId="{C4953F94-4A94-4317-8F63-47B1EFBFA8FA}" srcOrd="0" destOrd="0" presId="urn:microsoft.com/office/officeart/2005/8/layout/hierarchy2"/>
    <dgm:cxn modelId="{B6FB6722-AB58-4F12-9028-3F534B3DB6BD}" type="presParOf" srcId="{B56222FF-88C4-4A13-A686-361709E70B7B}" destId="{7F6DEEE2-048C-4693-9E68-E48D9F6CFFD7}" srcOrd="1" destOrd="0" presId="urn:microsoft.com/office/officeart/2005/8/layout/hierarchy2"/>
    <dgm:cxn modelId="{C0A4A6BF-1988-4C03-836F-DBC7781D00FF}" type="presParOf" srcId="{7F6DEEE2-048C-4693-9E68-E48D9F6CFFD7}" destId="{82622DAE-6458-481A-8924-993DF1D499CF}" srcOrd="0" destOrd="0" presId="urn:microsoft.com/office/officeart/2005/8/layout/hierarchy2"/>
    <dgm:cxn modelId="{062991D4-81CE-47A1-AF8C-41E5B0362C79}" type="presParOf" srcId="{7F6DEEE2-048C-4693-9E68-E48D9F6CFFD7}" destId="{873028DD-41BB-475C-88CB-DEF589C51FB2}" srcOrd="1" destOrd="0" presId="urn:microsoft.com/office/officeart/2005/8/layout/hierarchy2"/>
    <dgm:cxn modelId="{2FE824B4-C1B9-4DB5-8C84-27E4AF98B1E6}" type="presParOf" srcId="{B56222FF-88C4-4A13-A686-361709E70B7B}" destId="{4185E60C-03E7-477E-B634-0D96ED878B42}" srcOrd="2" destOrd="0" presId="urn:microsoft.com/office/officeart/2005/8/layout/hierarchy2"/>
    <dgm:cxn modelId="{20374AAF-8266-4773-AEA5-DD0C30A65E37}" type="presParOf" srcId="{4185E60C-03E7-477E-B634-0D96ED878B42}" destId="{DA896D4A-8C47-40A7-B6E8-4B2A987D9A53}" srcOrd="0" destOrd="0" presId="urn:microsoft.com/office/officeart/2005/8/layout/hierarchy2"/>
    <dgm:cxn modelId="{0D1B5995-B0DF-477B-A0C5-1E664AF3508F}" type="presParOf" srcId="{B56222FF-88C4-4A13-A686-361709E70B7B}" destId="{F862E92B-DC50-4DAE-9FC4-059B89EE779E}" srcOrd="3" destOrd="0" presId="urn:microsoft.com/office/officeart/2005/8/layout/hierarchy2"/>
    <dgm:cxn modelId="{49DC1EA4-7C97-4E30-AB71-3C887A462442}" type="presParOf" srcId="{F862E92B-DC50-4DAE-9FC4-059B89EE779E}" destId="{D41E7D3A-4BC9-43F0-BF03-1E057902FD79}" srcOrd="0" destOrd="0" presId="urn:microsoft.com/office/officeart/2005/8/layout/hierarchy2"/>
    <dgm:cxn modelId="{9E003CE3-9E84-45B5-B790-11332FE39FE1}" type="presParOf" srcId="{F862E92B-DC50-4DAE-9FC4-059B89EE779E}" destId="{1919B5FC-72AD-4975-AA45-393E1681B9EF}" srcOrd="1" destOrd="0" presId="urn:microsoft.com/office/officeart/2005/8/layout/hierarchy2"/>
    <dgm:cxn modelId="{18AF232F-C62B-4C8B-B814-B24A394FB210}" type="presParOf" srcId="{B56222FF-88C4-4A13-A686-361709E70B7B}" destId="{0B04E6B1-9FC8-489E-A6B4-17B285445F14}" srcOrd="4" destOrd="0" presId="urn:microsoft.com/office/officeart/2005/8/layout/hierarchy2"/>
    <dgm:cxn modelId="{2EE23D8B-8BF0-4E73-A3B4-412C2FC35CE9}" type="presParOf" srcId="{0B04E6B1-9FC8-489E-A6B4-17B285445F14}" destId="{CF0F1DE8-5CDE-4FB2-B3DD-41CE2AE6192C}" srcOrd="0" destOrd="0" presId="urn:microsoft.com/office/officeart/2005/8/layout/hierarchy2"/>
    <dgm:cxn modelId="{D86B4C2A-D0B2-4050-A7C3-F2DA4EA0A350}" type="presParOf" srcId="{B56222FF-88C4-4A13-A686-361709E70B7B}" destId="{2CDEE880-5CAF-4B5C-B6C4-A0888EFFD62D}" srcOrd="5" destOrd="0" presId="urn:microsoft.com/office/officeart/2005/8/layout/hierarchy2"/>
    <dgm:cxn modelId="{77FF781E-ACE7-454A-A4AC-F5B8F2887C05}" type="presParOf" srcId="{2CDEE880-5CAF-4B5C-B6C4-A0888EFFD62D}" destId="{5CC8C09A-8FC2-42D3-B352-A6E411488E86}" srcOrd="0" destOrd="0" presId="urn:microsoft.com/office/officeart/2005/8/layout/hierarchy2"/>
    <dgm:cxn modelId="{57F83F89-562B-4153-9985-C444D9DA1720}" type="presParOf" srcId="{2CDEE880-5CAF-4B5C-B6C4-A0888EFFD62D}" destId="{410D21BA-8646-4CC8-B8BB-82573E5BF7E8}" srcOrd="1" destOrd="0" presId="urn:microsoft.com/office/officeart/2005/8/layout/hierarchy2"/>
    <dgm:cxn modelId="{FEE420AC-5007-4474-A394-F3E9040D8AAB}" type="presParOf" srcId="{B56222FF-88C4-4A13-A686-361709E70B7B}" destId="{65C4A77C-D50D-4E53-A51E-27E6CA8670D0}" srcOrd="6" destOrd="0" presId="urn:microsoft.com/office/officeart/2005/8/layout/hierarchy2"/>
    <dgm:cxn modelId="{BFF17DC1-50A2-46FE-A7FF-FCEAA1BA9410}" type="presParOf" srcId="{65C4A77C-D50D-4E53-A51E-27E6CA8670D0}" destId="{EFCF742E-46E2-4547-B53D-77093EC4B890}" srcOrd="0" destOrd="0" presId="urn:microsoft.com/office/officeart/2005/8/layout/hierarchy2"/>
    <dgm:cxn modelId="{4B7C887F-E5C1-47F9-B42D-BE782C7F465B}" type="presParOf" srcId="{B56222FF-88C4-4A13-A686-361709E70B7B}" destId="{6CA4FFC4-EEF3-4DBE-9F93-49AD1738ECFD}" srcOrd="7" destOrd="0" presId="urn:microsoft.com/office/officeart/2005/8/layout/hierarchy2"/>
    <dgm:cxn modelId="{9EB5D906-2706-44CB-AA06-1E7D0051D315}" type="presParOf" srcId="{6CA4FFC4-EEF3-4DBE-9F93-49AD1738ECFD}" destId="{2C4A4D65-3DFC-4442-B9F9-75DFE1AE393F}" srcOrd="0" destOrd="0" presId="urn:microsoft.com/office/officeart/2005/8/layout/hierarchy2"/>
    <dgm:cxn modelId="{3995244A-F013-47AC-8367-BB12D2C6BBAC}" type="presParOf" srcId="{6CA4FFC4-EEF3-4DBE-9F93-49AD1738ECFD}" destId="{71D3A77B-19C7-47B0-AA22-944FB5DC2638}" srcOrd="1" destOrd="0" presId="urn:microsoft.com/office/officeart/2005/8/layout/hierarchy2"/>
    <dgm:cxn modelId="{1376C41E-43D3-4E01-949F-28EFA3F5D8CF}" type="presParOf" srcId="{1A051BDE-79E7-4514-BBA2-FA337A328A62}" destId="{32CA0A65-21E2-4DE9-999D-0DF18971533E}" srcOrd="2" destOrd="0" presId="urn:microsoft.com/office/officeart/2005/8/layout/hierarchy2"/>
    <dgm:cxn modelId="{0B5631F4-DD95-46FD-A6B8-8521EC5D2598}" type="presParOf" srcId="{32CA0A65-21E2-4DE9-999D-0DF18971533E}" destId="{4C828492-E3F3-4BC9-84E7-0DF3BF9F2ADD}" srcOrd="0" destOrd="0" presId="urn:microsoft.com/office/officeart/2005/8/layout/hierarchy2"/>
    <dgm:cxn modelId="{83F30685-BB28-4CD7-96D7-F335FDBACC1F}" type="presParOf" srcId="{1A051BDE-79E7-4514-BBA2-FA337A328A62}" destId="{58D16423-C0AC-407E-AECE-1526B8BC828E}" srcOrd="3" destOrd="0" presId="urn:microsoft.com/office/officeart/2005/8/layout/hierarchy2"/>
    <dgm:cxn modelId="{975F1234-B223-49F1-BEFE-AA61BC4DDBEC}" type="presParOf" srcId="{58D16423-C0AC-407E-AECE-1526B8BC828E}" destId="{821DA46F-1FD5-4644-8CBF-36F1ED39E3B1}" srcOrd="0" destOrd="0" presId="urn:microsoft.com/office/officeart/2005/8/layout/hierarchy2"/>
    <dgm:cxn modelId="{552CD626-707F-4435-9A4C-D0BD7B20E249}" type="presParOf" srcId="{58D16423-C0AC-407E-AECE-1526B8BC828E}" destId="{B9AD81FF-2FE7-4989-9CCC-718F6335C87E}" srcOrd="1" destOrd="0" presId="urn:microsoft.com/office/officeart/2005/8/layout/hierarchy2"/>
    <dgm:cxn modelId="{8E9F062C-C0E9-4F99-A830-5555B2627F21}" type="presParOf" srcId="{B9AD81FF-2FE7-4989-9CCC-718F6335C87E}" destId="{DCE5EB57-9C24-4675-AEDA-B51504FF68F3}" srcOrd="0" destOrd="0" presId="urn:microsoft.com/office/officeart/2005/8/layout/hierarchy2"/>
    <dgm:cxn modelId="{07592AF5-2E1E-4CF0-BFA7-9FEF80C3DA38}" type="presParOf" srcId="{DCE5EB57-9C24-4675-AEDA-B51504FF68F3}" destId="{7A6A7261-0527-466F-8729-81666835AE00}" srcOrd="0" destOrd="0" presId="urn:microsoft.com/office/officeart/2005/8/layout/hierarchy2"/>
    <dgm:cxn modelId="{9F56F8FA-2A3D-40D9-8AD3-74262EF3FD22}" type="presParOf" srcId="{B9AD81FF-2FE7-4989-9CCC-718F6335C87E}" destId="{91611076-C606-4361-B4C6-19E17CBDBADD}" srcOrd="1" destOrd="0" presId="urn:microsoft.com/office/officeart/2005/8/layout/hierarchy2"/>
    <dgm:cxn modelId="{ABB5E629-A910-4063-B6AE-FE1C689CD3F8}" type="presParOf" srcId="{91611076-C606-4361-B4C6-19E17CBDBADD}" destId="{02F49451-5DCC-48E2-B317-26F1651CB967}" srcOrd="0" destOrd="0" presId="urn:microsoft.com/office/officeart/2005/8/layout/hierarchy2"/>
    <dgm:cxn modelId="{7870FCF6-7BE6-4329-AFED-AAF542B4422A}" type="presParOf" srcId="{91611076-C606-4361-B4C6-19E17CBDBADD}" destId="{18213760-CE55-435D-B3DE-94B7BE6A2FC3}" srcOrd="1" destOrd="0" presId="urn:microsoft.com/office/officeart/2005/8/layout/hierarchy2"/>
    <dgm:cxn modelId="{6D44D181-A37B-4482-BE02-133E918B0DCD}" type="presParOf" srcId="{B9AD81FF-2FE7-4989-9CCC-718F6335C87E}" destId="{6910119A-EE58-4EAE-B7E6-178273064CB6}" srcOrd="2" destOrd="0" presId="urn:microsoft.com/office/officeart/2005/8/layout/hierarchy2"/>
    <dgm:cxn modelId="{F02564BB-348B-49A6-AEAE-CBED2BB73BBF}" type="presParOf" srcId="{6910119A-EE58-4EAE-B7E6-178273064CB6}" destId="{EBF43F9B-FB3D-4F79-BFDA-0BB4487983E9}" srcOrd="0" destOrd="0" presId="urn:microsoft.com/office/officeart/2005/8/layout/hierarchy2"/>
    <dgm:cxn modelId="{20E101C6-4E58-4809-996A-ADE346C940E3}" type="presParOf" srcId="{B9AD81FF-2FE7-4989-9CCC-718F6335C87E}" destId="{B1F76788-323F-4AAE-9216-7D51076782D4}" srcOrd="3" destOrd="0" presId="urn:microsoft.com/office/officeart/2005/8/layout/hierarchy2"/>
    <dgm:cxn modelId="{241DB027-34D6-4843-A3BA-945302608E12}" type="presParOf" srcId="{B1F76788-323F-4AAE-9216-7D51076782D4}" destId="{16286542-7A3E-4313-BBCE-C56729B5B151}" srcOrd="0" destOrd="0" presId="urn:microsoft.com/office/officeart/2005/8/layout/hierarchy2"/>
    <dgm:cxn modelId="{90E1F390-A022-4776-9491-AE59BF8F6416}" type="presParOf" srcId="{B1F76788-323F-4AAE-9216-7D51076782D4}" destId="{7DE4C6FB-91EC-4691-9CF3-D9CA59924AA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F550CE-A57B-42C3-A8BF-51C3E800AEC7}"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endParaRPr lang="fr-FR"/>
        </a:p>
      </dgm:t>
    </dgm:pt>
    <dgm:pt modelId="{02E80003-7907-4FCF-B122-50B899F64C84}">
      <dgm:prSet phldrT="[Texte]" custT="1"/>
      <dgm:spPr>
        <a:solidFill>
          <a:schemeClr val="tx2">
            <a:lumMod val="75000"/>
          </a:schemeClr>
        </a:solidFill>
      </dgm:spPr>
      <dgm:t>
        <a:bodyPr/>
        <a:lstStyle/>
        <a:p>
          <a:r>
            <a:rPr lang="fr-FR" sz="2400" b="1" dirty="0" err="1"/>
            <a:t>Capabilités</a:t>
          </a:r>
          <a:endParaRPr lang="fr-FR" sz="2400" b="1" dirty="0"/>
        </a:p>
      </dgm:t>
    </dgm:pt>
    <dgm:pt modelId="{8F7C7C5C-5CE1-4EF0-AB8A-C4EA2342D30E}" type="parTrans" cxnId="{D4C6D47C-CA4D-488A-B0C6-87CD2D7A678A}">
      <dgm:prSet/>
      <dgm:spPr/>
      <dgm:t>
        <a:bodyPr/>
        <a:lstStyle/>
        <a:p>
          <a:endParaRPr lang="fr-FR"/>
        </a:p>
      </dgm:t>
    </dgm:pt>
    <dgm:pt modelId="{149F3567-4189-4C63-8A79-03C1603EDD30}" type="sibTrans" cxnId="{D4C6D47C-CA4D-488A-B0C6-87CD2D7A678A}">
      <dgm:prSet/>
      <dgm:spPr/>
      <dgm:t>
        <a:bodyPr/>
        <a:lstStyle/>
        <a:p>
          <a:endParaRPr lang="fr-FR"/>
        </a:p>
      </dgm:t>
    </dgm:pt>
    <dgm:pt modelId="{2DA4FBF2-FA48-4C1C-9E37-919EBF8445F5}">
      <dgm:prSet phldrT="[Texte]" custT="1"/>
      <dgm:spPr/>
      <dgm:t>
        <a:bodyPr/>
        <a:lstStyle/>
        <a:p>
          <a:r>
            <a:rPr lang="fr-FR" sz="2400" b="1" dirty="0"/>
            <a:t>Ressources  internes</a:t>
          </a:r>
        </a:p>
      </dgm:t>
    </dgm:pt>
    <dgm:pt modelId="{6F241D5F-AE45-478A-859D-4917837AC670}" type="parTrans" cxnId="{D28C63FD-0D28-4CDE-8575-18513C79F21D}">
      <dgm:prSet/>
      <dgm:spPr/>
      <dgm:t>
        <a:bodyPr/>
        <a:lstStyle/>
        <a:p>
          <a:endParaRPr lang="fr-FR"/>
        </a:p>
      </dgm:t>
    </dgm:pt>
    <dgm:pt modelId="{7AC9A874-691A-4B3A-BF73-D555F79195DF}" type="sibTrans" cxnId="{D28C63FD-0D28-4CDE-8575-18513C79F21D}">
      <dgm:prSet/>
      <dgm:spPr/>
      <dgm:t>
        <a:bodyPr/>
        <a:lstStyle/>
        <a:p>
          <a:endParaRPr lang="fr-FR"/>
        </a:p>
      </dgm:t>
    </dgm:pt>
    <dgm:pt modelId="{C96186F5-2F4A-4158-8B15-C6A28EFBB8DA}">
      <dgm:prSet phldrT="[Texte]" custT="1"/>
      <dgm:spPr/>
      <dgm:t>
        <a:bodyPr/>
        <a:lstStyle/>
        <a:p>
          <a:r>
            <a:rPr lang="fr-FR" sz="2400" b="1" dirty="0"/>
            <a:t>Ressources externes</a:t>
          </a:r>
        </a:p>
      </dgm:t>
    </dgm:pt>
    <dgm:pt modelId="{D39256CD-E2D6-414A-90DB-BF37B3326B94}" type="parTrans" cxnId="{666CF61D-4B1F-451C-95AD-A1C1AED09E77}">
      <dgm:prSet/>
      <dgm:spPr/>
      <dgm:t>
        <a:bodyPr/>
        <a:lstStyle/>
        <a:p>
          <a:endParaRPr lang="fr-FR"/>
        </a:p>
      </dgm:t>
    </dgm:pt>
    <dgm:pt modelId="{EEFB243B-3330-4705-8CE3-A42C5E0A2BD8}" type="sibTrans" cxnId="{666CF61D-4B1F-451C-95AD-A1C1AED09E77}">
      <dgm:prSet/>
      <dgm:spPr/>
      <dgm:t>
        <a:bodyPr/>
        <a:lstStyle/>
        <a:p>
          <a:endParaRPr lang="fr-FR"/>
        </a:p>
      </dgm:t>
    </dgm:pt>
    <dgm:pt modelId="{5B9981FF-8834-4D84-BEBD-9CD0FC8E2CCD}">
      <dgm:prSet phldrT="[Texte]" custT="1"/>
      <dgm:spPr/>
      <dgm:t>
        <a:bodyPr/>
        <a:lstStyle/>
        <a:p>
          <a:r>
            <a:rPr lang="fr-FR" sz="2400" b="1" dirty="0"/>
            <a:t>Facteurs de conversion</a:t>
          </a:r>
        </a:p>
      </dgm:t>
    </dgm:pt>
    <dgm:pt modelId="{622654D3-69AE-4048-91BC-60C72BBC7FAA}" type="parTrans" cxnId="{13EF61B7-4127-4170-8ABE-362A6813D47D}">
      <dgm:prSet/>
      <dgm:spPr/>
      <dgm:t>
        <a:bodyPr/>
        <a:lstStyle/>
        <a:p>
          <a:endParaRPr lang="fr-FR"/>
        </a:p>
      </dgm:t>
    </dgm:pt>
    <dgm:pt modelId="{9F2FE85A-E296-4280-9BED-BFDE3DD19A82}" type="sibTrans" cxnId="{13EF61B7-4127-4170-8ABE-362A6813D47D}">
      <dgm:prSet/>
      <dgm:spPr/>
      <dgm:t>
        <a:bodyPr/>
        <a:lstStyle/>
        <a:p>
          <a:endParaRPr lang="fr-FR"/>
        </a:p>
      </dgm:t>
    </dgm:pt>
    <dgm:pt modelId="{1CF128B2-1666-4F4C-8169-6C1645E4A7D5}" type="pres">
      <dgm:prSet presAssocID="{7AF550CE-A57B-42C3-A8BF-51C3E800AEC7}" presName="Name0" presStyleCnt="0">
        <dgm:presLayoutVars>
          <dgm:chMax val="1"/>
          <dgm:dir/>
          <dgm:animLvl val="ctr"/>
          <dgm:resizeHandles val="exact"/>
        </dgm:presLayoutVars>
      </dgm:prSet>
      <dgm:spPr/>
    </dgm:pt>
    <dgm:pt modelId="{3FDAACAE-4441-4B95-9506-FA89BCFAEC4C}" type="pres">
      <dgm:prSet presAssocID="{02E80003-7907-4FCF-B122-50B899F64C84}" presName="centerShape" presStyleLbl="node0" presStyleIdx="0" presStyleCnt="1" custScaleX="139776" custScaleY="104056" custLinFactNeighborX="-2928" custLinFactNeighborY="-1813"/>
      <dgm:spPr/>
    </dgm:pt>
    <dgm:pt modelId="{B32301A5-4868-475E-A947-D1A14C654E1A}" type="pres">
      <dgm:prSet presAssocID="{2DA4FBF2-FA48-4C1C-9E37-919EBF8445F5}" presName="node" presStyleLbl="node1" presStyleIdx="0" presStyleCnt="3" custScaleX="185262" custRadScaleRad="100211" custRadScaleInc="-9307">
        <dgm:presLayoutVars>
          <dgm:bulletEnabled val="1"/>
        </dgm:presLayoutVars>
      </dgm:prSet>
      <dgm:spPr/>
    </dgm:pt>
    <dgm:pt modelId="{47F6376B-A438-44B9-8047-3EEE03D9B977}" type="pres">
      <dgm:prSet presAssocID="{2DA4FBF2-FA48-4C1C-9E37-919EBF8445F5}" presName="dummy" presStyleCnt="0"/>
      <dgm:spPr/>
    </dgm:pt>
    <dgm:pt modelId="{2C3B8DE3-98CE-41F4-A89B-92297B62ADC7}" type="pres">
      <dgm:prSet presAssocID="{7AC9A874-691A-4B3A-BF73-D555F79195DF}" presName="sibTrans" presStyleLbl="sibTrans2D1" presStyleIdx="0" presStyleCnt="3" custLinFactNeighborX="-3178"/>
      <dgm:spPr/>
    </dgm:pt>
    <dgm:pt modelId="{FFEF9482-D670-4B80-96DD-08E00E5A4E9F}" type="pres">
      <dgm:prSet presAssocID="{C96186F5-2F4A-4158-8B15-C6A28EFBB8DA}" presName="node" presStyleLbl="node1" presStyleIdx="1" presStyleCnt="3" custScaleX="193500" custRadScaleRad="102536" custRadScaleInc="4163">
        <dgm:presLayoutVars>
          <dgm:bulletEnabled val="1"/>
        </dgm:presLayoutVars>
      </dgm:prSet>
      <dgm:spPr/>
    </dgm:pt>
    <dgm:pt modelId="{2FC12037-D102-40C5-B499-C92BA557CAD6}" type="pres">
      <dgm:prSet presAssocID="{C96186F5-2F4A-4158-8B15-C6A28EFBB8DA}" presName="dummy" presStyleCnt="0"/>
      <dgm:spPr/>
    </dgm:pt>
    <dgm:pt modelId="{0AA58C86-E809-47A8-8C3A-9A587AD3F19E}" type="pres">
      <dgm:prSet presAssocID="{EEFB243B-3330-4705-8CE3-A42C5E0A2BD8}" presName="sibTrans" presStyleLbl="sibTrans2D1" presStyleIdx="1" presStyleCnt="3" custLinFactNeighborX="718" custLinFactNeighborY="-15339"/>
      <dgm:spPr/>
    </dgm:pt>
    <dgm:pt modelId="{9461BB9E-8307-4934-AC09-0C3D904DF262}" type="pres">
      <dgm:prSet presAssocID="{5B9981FF-8834-4D84-BEBD-9CD0FC8E2CCD}" presName="node" presStyleLbl="node1" presStyleIdx="2" presStyleCnt="3" custScaleX="183285" custScaleY="99104" custRadScaleRad="121231" custRadScaleInc="21081">
        <dgm:presLayoutVars>
          <dgm:bulletEnabled val="1"/>
        </dgm:presLayoutVars>
      </dgm:prSet>
      <dgm:spPr/>
    </dgm:pt>
    <dgm:pt modelId="{457AEC91-B0E2-4BA1-A7B6-A320E4322F7D}" type="pres">
      <dgm:prSet presAssocID="{5B9981FF-8834-4D84-BEBD-9CD0FC8E2CCD}" presName="dummy" presStyleCnt="0"/>
      <dgm:spPr/>
    </dgm:pt>
    <dgm:pt modelId="{99C0F2D1-6658-40FF-85D6-9B9B150E4F85}" type="pres">
      <dgm:prSet presAssocID="{9F2FE85A-E296-4280-9BED-BFDE3DD19A82}" presName="sibTrans" presStyleLbl="sibTrans2D1" presStyleIdx="2" presStyleCnt="3" custLinFactNeighborX="4087" custLinFactNeighborY="1911"/>
      <dgm:spPr/>
    </dgm:pt>
  </dgm:ptLst>
  <dgm:cxnLst>
    <dgm:cxn modelId="{B123EE03-517C-484E-9FA9-636AF080C984}" type="presOf" srcId="{2DA4FBF2-FA48-4C1C-9E37-919EBF8445F5}" destId="{B32301A5-4868-475E-A947-D1A14C654E1A}" srcOrd="0" destOrd="0" presId="urn:microsoft.com/office/officeart/2005/8/layout/radial6"/>
    <dgm:cxn modelId="{666CF61D-4B1F-451C-95AD-A1C1AED09E77}" srcId="{02E80003-7907-4FCF-B122-50B899F64C84}" destId="{C96186F5-2F4A-4158-8B15-C6A28EFBB8DA}" srcOrd="1" destOrd="0" parTransId="{D39256CD-E2D6-414A-90DB-BF37B3326B94}" sibTransId="{EEFB243B-3330-4705-8CE3-A42C5E0A2BD8}"/>
    <dgm:cxn modelId="{3EBB1E6F-CE5A-440D-80F4-02088C5944DD}" type="presOf" srcId="{02E80003-7907-4FCF-B122-50B899F64C84}" destId="{3FDAACAE-4441-4B95-9506-FA89BCFAEC4C}" srcOrd="0" destOrd="0" presId="urn:microsoft.com/office/officeart/2005/8/layout/radial6"/>
    <dgm:cxn modelId="{905DFE79-81D6-4419-880B-99C59F9A020E}" type="presOf" srcId="{5B9981FF-8834-4D84-BEBD-9CD0FC8E2CCD}" destId="{9461BB9E-8307-4934-AC09-0C3D904DF262}" srcOrd="0" destOrd="0" presId="urn:microsoft.com/office/officeart/2005/8/layout/radial6"/>
    <dgm:cxn modelId="{D4C6D47C-CA4D-488A-B0C6-87CD2D7A678A}" srcId="{7AF550CE-A57B-42C3-A8BF-51C3E800AEC7}" destId="{02E80003-7907-4FCF-B122-50B899F64C84}" srcOrd="0" destOrd="0" parTransId="{8F7C7C5C-5CE1-4EF0-AB8A-C4EA2342D30E}" sibTransId="{149F3567-4189-4C63-8A79-03C1603EDD30}"/>
    <dgm:cxn modelId="{D5A9FC8C-533B-4B82-B775-FE1A2EB0A331}" type="presOf" srcId="{EEFB243B-3330-4705-8CE3-A42C5E0A2BD8}" destId="{0AA58C86-E809-47A8-8C3A-9A587AD3F19E}" srcOrd="0" destOrd="0" presId="urn:microsoft.com/office/officeart/2005/8/layout/radial6"/>
    <dgm:cxn modelId="{53AA8C9A-6A8C-44BA-9CFB-D57BE35D5D58}" type="presOf" srcId="{7AC9A874-691A-4B3A-BF73-D555F79195DF}" destId="{2C3B8DE3-98CE-41F4-A89B-92297B62ADC7}" srcOrd="0" destOrd="0" presId="urn:microsoft.com/office/officeart/2005/8/layout/radial6"/>
    <dgm:cxn modelId="{13EF61B7-4127-4170-8ABE-362A6813D47D}" srcId="{02E80003-7907-4FCF-B122-50B899F64C84}" destId="{5B9981FF-8834-4D84-BEBD-9CD0FC8E2CCD}" srcOrd="2" destOrd="0" parTransId="{622654D3-69AE-4048-91BC-60C72BBC7FAA}" sibTransId="{9F2FE85A-E296-4280-9BED-BFDE3DD19A82}"/>
    <dgm:cxn modelId="{FA0E5FDD-395F-4FB6-9AAF-070EEC2C9322}" type="presOf" srcId="{7AF550CE-A57B-42C3-A8BF-51C3E800AEC7}" destId="{1CF128B2-1666-4F4C-8169-6C1645E4A7D5}" srcOrd="0" destOrd="0" presId="urn:microsoft.com/office/officeart/2005/8/layout/radial6"/>
    <dgm:cxn modelId="{4F6BF8E3-DE64-4558-A9F8-4BBE76A256BE}" type="presOf" srcId="{9F2FE85A-E296-4280-9BED-BFDE3DD19A82}" destId="{99C0F2D1-6658-40FF-85D6-9B9B150E4F85}" srcOrd="0" destOrd="0" presId="urn:microsoft.com/office/officeart/2005/8/layout/radial6"/>
    <dgm:cxn modelId="{5FC387E5-8378-4C6D-BC60-D65710CF783F}" type="presOf" srcId="{C96186F5-2F4A-4158-8B15-C6A28EFBB8DA}" destId="{FFEF9482-D670-4B80-96DD-08E00E5A4E9F}" srcOrd="0" destOrd="0" presId="urn:microsoft.com/office/officeart/2005/8/layout/radial6"/>
    <dgm:cxn modelId="{D28C63FD-0D28-4CDE-8575-18513C79F21D}" srcId="{02E80003-7907-4FCF-B122-50B899F64C84}" destId="{2DA4FBF2-FA48-4C1C-9E37-919EBF8445F5}" srcOrd="0" destOrd="0" parTransId="{6F241D5F-AE45-478A-859D-4917837AC670}" sibTransId="{7AC9A874-691A-4B3A-BF73-D555F79195DF}"/>
    <dgm:cxn modelId="{9893094B-561D-4091-B4D1-DA8DD4800BB6}" type="presParOf" srcId="{1CF128B2-1666-4F4C-8169-6C1645E4A7D5}" destId="{3FDAACAE-4441-4B95-9506-FA89BCFAEC4C}" srcOrd="0" destOrd="0" presId="urn:microsoft.com/office/officeart/2005/8/layout/radial6"/>
    <dgm:cxn modelId="{FF2B6017-53B1-41AA-B810-8C7DB98D0CC8}" type="presParOf" srcId="{1CF128B2-1666-4F4C-8169-6C1645E4A7D5}" destId="{B32301A5-4868-475E-A947-D1A14C654E1A}" srcOrd="1" destOrd="0" presId="urn:microsoft.com/office/officeart/2005/8/layout/radial6"/>
    <dgm:cxn modelId="{AFDB991A-28B0-4C24-B04B-9E0ED354F8C0}" type="presParOf" srcId="{1CF128B2-1666-4F4C-8169-6C1645E4A7D5}" destId="{47F6376B-A438-44B9-8047-3EEE03D9B977}" srcOrd="2" destOrd="0" presId="urn:microsoft.com/office/officeart/2005/8/layout/radial6"/>
    <dgm:cxn modelId="{C5322D89-4643-45D0-816D-8115C1FAA10F}" type="presParOf" srcId="{1CF128B2-1666-4F4C-8169-6C1645E4A7D5}" destId="{2C3B8DE3-98CE-41F4-A89B-92297B62ADC7}" srcOrd="3" destOrd="0" presId="urn:microsoft.com/office/officeart/2005/8/layout/radial6"/>
    <dgm:cxn modelId="{2E764BD8-CF75-4797-AAE0-182931DCDB8F}" type="presParOf" srcId="{1CF128B2-1666-4F4C-8169-6C1645E4A7D5}" destId="{FFEF9482-D670-4B80-96DD-08E00E5A4E9F}" srcOrd="4" destOrd="0" presId="urn:microsoft.com/office/officeart/2005/8/layout/radial6"/>
    <dgm:cxn modelId="{5B9CD2F3-347C-442E-983A-498DCA7C65BE}" type="presParOf" srcId="{1CF128B2-1666-4F4C-8169-6C1645E4A7D5}" destId="{2FC12037-D102-40C5-B499-C92BA557CAD6}" srcOrd="5" destOrd="0" presId="urn:microsoft.com/office/officeart/2005/8/layout/radial6"/>
    <dgm:cxn modelId="{79AE10A3-619F-428E-9121-81978CD7515A}" type="presParOf" srcId="{1CF128B2-1666-4F4C-8169-6C1645E4A7D5}" destId="{0AA58C86-E809-47A8-8C3A-9A587AD3F19E}" srcOrd="6" destOrd="0" presId="urn:microsoft.com/office/officeart/2005/8/layout/radial6"/>
    <dgm:cxn modelId="{DF502D39-7789-41DA-ACA7-3206F299E792}" type="presParOf" srcId="{1CF128B2-1666-4F4C-8169-6C1645E4A7D5}" destId="{9461BB9E-8307-4934-AC09-0C3D904DF262}" srcOrd="7" destOrd="0" presId="urn:microsoft.com/office/officeart/2005/8/layout/radial6"/>
    <dgm:cxn modelId="{494FC055-B74B-47EE-ACF9-E83D4E1759A1}" type="presParOf" srcId="{1CF128B2-1666-4F4C-8169-6C1645E4A7D5}" destId="{457AEC91-B0E2-4BA1-A7B6-A320E4322F7D}" srcOrd="8" destOrd="0" presId="urn:microsoft.com/office/officeart/2005/8/layout/radial6"/>
    <dgm:cxn modelId="{0755714C-2768-44B9-9365-A5AAFC67C907}" type="presParOf" srcId="{1CF128B2-1666-4F4C-8169-6C1645E4A7D5}" destId="{99C0F2D1-6658-40FF-85D6-9B9B150E4F85}"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7710F4-313C-4C3C-859D-38A064CFAFA8}"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fr-FR"/>
        </a:p>
      </dgm:t>
    </dgm:pt>
    <dgm:pt modelId="{82A80D15-915B-4FF7-A795-BC97CFAC1B27}">
      <dgm:prSet phldrT="[Texte]" custT="1"/>
      <dgm:spPr/>
      <dgm:t>
        <a:bodyPr/>
        <a:lstStyle/>
        <a:p>
          <a:r>
            <a:rPr lang="fr-FR" sz="2000" b="1" dirty="0"/>
            <a:t>Environnement </a:t>
          </a:r>
          <a:r>
            <a:rPr lang="fr-FR" sz="2000" b="1" dirty="0" err="1"/>
            <a:t>capacitant</a:t>
          </a:r>
          <a:endParaRPr lang="fr-FR" sz="2000" b="1" dirty="0"/>
        </a:p>
      </dgm:t>
    </dgm:pt>
    <dgm:pt modelId="{F3B3FE84-8678-40F8-B008-90C1B63DBAA9}" type="parTrans" cxnId="{55BFC5A0-0696-4FA3-83A5-ACDD7543F965}">
      <dgm:prSet/>
      <dgm:spPr/>
      <dgm:t>
        <a:bodyPr/>
        <a:lstStyle/>
        <a:p>
          <a:endParaRPr lang="fr-FR" sz="3200" b="1"/>
        </a:p>
      </dgm:t>
    </dgm:pt>
    <dgm:pt modelId="{DAF35FD7-0A51-4057-8771-209339FA3187}" type="sibTrans" cxnId="{55BFC5A0-0696-4FA3-83A5-ACDD7543F965}">
      <dgm:prSet/>
      <dgm:spPr/>
      <dgm:t>
        <a:bodyPr/>
        <a:lstStyle/>
        <a:p>
          <a:endParaRPr lang="fr-FR" sz="3200" b="1"/>
        </a:p>
      </dgm:t>
    </dgm:pt>
    <dgm:pt modelId="{D800F96B-6D7F-4C68-ACA3-DA40B1C113A5}">
      <dgm:prSet phldrT="[Texte]" custT="1"/>
      <dgm:spPr/>
      <dgm:t>
        <a:bodyPr/>
        <a:lstStyle/>
        <a:p>
          <a:r>
            <a:rPr lang="fr-FR" sz="1800" b="1" dirty="0"/>
            <a:t>Compétences	</a:t>
          </a:r>
        </a:p>
      </dgm:t>
    </dgm:pt>
    <dgm:pt modelId="{4FEF8783-6715-4753-A19C-81D8F71684D4}" type="parTrans" cxnId="{9CB79D87-A1C4-4072-A631-5993C19357DB}">
      <dgm:prSet/>
      <dgm:spPr/>
      <dgm:t>
        <a:bodyPr/>
        <a:lstStyle/>
        <a:p>
          <a:endParaRPr lang="fr-FR" sz="3200" b="1"/>
        </a:p>
      </dgm:t>
    </dgm:pt>
    <dgm:pt modelId="{72C376E4-C2D9-421D-AB84-9ED4D179980F}" type="sibTrans" cxnId="{9CB79D87-A1C4-4072-A631-5993C19357DB}">
      <dgm:prSet/>
      <dgm:spPr/>
      <dgm:t>
        <a:bodyPr/>
        <a:lstStyle/>
        <a:p>
          <a:endParaRPr lang="fr-FR" sz="3200" b="1"/>
        </a:p>
      </dgm:t>
    </dgm:pt>
    <dgm:pt modelId="{662A82EE-12DC-4B40-A6CB-047C4C2CAAC8}">
      <dgm:prSet phldrT="[Texte]" custT="1"/>
      <dgm:spPr/>
      <dgm:t>
        <a:bodyPr/>
        <a:lstStyle/>
        <a:p>
          <a:r>
            <a:rPr lang="fr-FR" sz="1800" b="1" dirty="0"/>
            <a:t>Savoirs</a:t>
          </a:r>
        </a:p>
      </dgm:t>
    </dgm:pt>
    <dgm:pt modelId="{65001D8C-3848-4AAE-8003-5997626CC632}" type="parTrans" cxnId="{84BC9058-79E6-4202-8C46-01BDDFE7915D}">
      <dgm:prSet/>
      <dgm:spPr/>
      <dgm:t>
        <a:bodyPr/>
        <a:lstStyle/>
        <a:p>
          <a:endParaRPr lang="fr-FR" sz="3200" b="1"/>
        </a:p>
      </dgm:t>
    </dgm:pt>
    <dgm:pt modelId="{E1BC23DE-5CC4-489E-A7DD-C966D92542F7}" type="sibTrans" cxnId="{84BC9058-79E6-4202-8C46-01BDDFE7915D}">
      <dgm:prSet/>
      <dgm:spPr/>
      <dgm:t>
        <a:bodyPr/>
        <a:lstStyle/>
        <a:p>
          <a:endParaRPr lang="fr-FR" sz="3200" b="1"/>
        </a:p>
      </dgm:t>
    </dgm:pt>
    <dgm:pt modelId="{B6D6236D-DA4B-4807-BA1A-CD72A3552D8A}">
      <dgm:prSet phldrT="[Texte]" custT="1"/>
      <dgm:spPr/>
      <dgm:t>
        <a:bodyPr/>
        <a:lstStyle/>
        <a:p>
          <a:r>
            <a:rPr lang="fr-FR" sz="1800" b="1" dirty="0"/>
            <a:t>Possibilités d’action</a:t>
          </a:r>
        </a:p>
      </dgm:t>
    </dgm:pt>
    <dgm:pt modelId="{BE1D2B7B-925D-4A1C-A1CA-44517E4DDE5B}" type="parTrans" cxnId="{2EA80A51-9638-4609-8A3B-7850C166A4F3}">
      <dgm:prSet/>
      <dgm:spPr/>
      <dgm:t>
        <a:bodyPr/>
        <a:lstStyle/>
        <a:p>
          <a:endParaRPr lang="fr-FR" sz="3200" b="1"/>
        </a:p>
      </dgm:t>
    </dgm:pt>
    <dgm:pt modelId="{708A0B98-7ACA-4858-A7D3-F766E5AC4934}" type="sibTrans" cxnId="{2EA80A51-9638-4609-8A3B-7850C166A4F3}">
      <dgm:prSet/>
      <dgm:spPr/>
      <dgm:t>
        <a:bodyPr/>
        <a:lstStyle/>
        <a:p>
          <a:endParaRPr lang="fr-FR" sz="3200" b="1"/>
        </a:p>
      </dgm:t>
    </dgm:pt>
    <dgm:pt modelId="{4F898E3D-0C6C-468F-BDF5-B37EB8175897}">
      <dgm:prSet phldrT="[Texte]" custT="1"/>
      <dgm:spPr/>
      <dgm:t>
        <a:bodyPr/>
        <a:lstStyle/>
        <a:p>
          <a:r>
            <a:rPr lang="fr-FR" sz="1800" b="1" dirty="0"/>
            <a:t>Degré de contrôle</a:t>
          </a:r>
        </a:p>
      </dgm:t>
    </dgm:pt>
    <dgm:pt modelId="{F3DE3D53-80BA-46CC-8473-38863813D595}" type="parTrans" cxnId="{5A3A66E6-4CFD-4C8C-8066-2E051B620220}">
      <dgm:prSet/>
      <dgm:spPr/>
      <dgm:t>
        <a:bodyPr/>
        <a:lstStyle/>
        <a:p>
          <a:endParaRPr lang="fr-FR" sz="3200" b="1"/>
        </a:p>
      </dgm:t>
    </dgm:pt>
    <dgm:pt modelId="{062A7288-3716-43B6-A30B-AB5FE67F5C30}" type="sibTrans" cxnId="{5A3A66E6-4CFD-4C8C-8066-2E051B620220}">
      <dgm:prSet/>
      <dgm:spPr/>
      <dgm:t>
        <a:bodyPr/>
        <a:lstStyle/>
        <a:p>
          <a:endParaRPr lang="fr-FR" sz="3200" b="1"/>
        </a:p>
      </dgm:t>
    </dgm:pt>
    <dgm:pt modelId="{172BC608-5B78-4F1C-8271-F0F6F85EFF51}" type="pres">
      <dgm:prSet presAssocID="{F57710F4-313C-4C3C-859D-38A064CFAFA8}" presName="Name0" presStyleCnt="0">
        <dgm:presLayoutVars>
          <dgm:chMax val="1"/>
          <dgm:dir/>
          <dgm:animLvl val="ctr"/>
          <dgm:resizeHandles val="exact"/>
        </dgm:presLayoutVars>
      </dgm:prSet>
      <dgm:spPr/>
    </dgm:pt>
    <dgm:pt modelId="{EFBC9458-E4A1-4D76-96BD-48279EEDC946}" type="pres">
      <dgm:prSet presAssocID="{82A80D15-915B-4FF7-A795-BC97CFAC1B27}" presName="centerShape" presStyleLbl="node0" presStyleIdx="0" presStyleCnt="1" custScaleX="143605" custLinFactNeighborX="852" custLinFactNeighborY="0"/>
      <dgm:spPr/>
    </dgm:pt>
    <dgm:pt modelId="{7A690B5B-C38F-4410-AD8F-4EDE8435A71F}" type="pres">
      <dgm:prSet presAssocID="{D800F96B-6D7F-4C68-ACA3-DA40B1C113A5}" presName="node" presStyleLbl="node1" presStyleIdx="0" presStyleCnt="4" custScaleX="182553">
        <dgm:presLayoutVars>
          <dgm:bulletEnabled val="1"/>
        </dgm:presLayoutVars>
      </dgm:prSet>
      <dgm:spPr/>
    </dgm:pt>
    <dgm:pt modelId="{D1AEDBF5-133B-4596-8AC9-77C28B462937}" type="pres">
      <dgm:prSet presAssocID="{D800F96B-6D7F-4C68-ACA3-DA40B1C113A5}" presName="dummy" presStyleCnt="0"/>
      <dgm:spPr/>
    </dgm:pt>
    <dgm:pt modelId="{4C1A7036-CB12-4AD2-BAD5-B2D17EE9FC08}" type="pres">
      <dgm:prSet presAssocID="{72C376E4-C2D9-421D-AB84-9ED4D179980F}" presName="sibTrans" presStyleLbl="sibTrans2D1" presStyleIdx="0" presStyleCnt="4"/>
      <dgm:spPr/>
    </dgm:pt>
    <dgm:pt modelId="{B91E091F-C211-4173-9E9B-9993E449CA7D}" type="pres">
      <dgm:prSet presAssocID="{662A82EE-12DC-4B40-A6CB-047C4C2CAAC8}" presName="node" presStyleLbl="node1" presStyleIdx="1" presStyleCnt="4" custRadScaleRad="103907" custRadScaleInc="0">
        <dgm:presLayoutVars>
          <dgm:bulletEnabled val="1"/>
        </dgm:presLayoutVars>
      </dgm:prSet>
      <dgm:spPr/>
    </dgm:pt>
    <dgm:pt modelId="{68BE22E8-3539-4418-8884-A11C1854D0A3}" type="pres">
      <dgm:prSet presAssocID="{662A82EE-12DC-4B40-A6CB-047C4C2CAAC8}" presName="dummy" presStyleCnt="0"/>
      <dgm:spPr/>
    </dgm:pt>
    <dgm:pt modelId="{88DB8087-86B0-4F83-A514-897A5CB4BED1}" type="pres">
      <dgm:prSet presAssocID="{E1BC23DE-5CC4-489E-A7DD-C966D92542F7}" presName="sibTrans" presStyleLbl="sibTrans2D1" presStyleIdx="1" presStyleCnt="4"/>
      <dgm:spPr/>
    </dgm:pt>
    <dgm:pt modelId="{8B26CD79-C7D7-4735-AEA3-48453E581A72}" type="pres">
      <dgm:prSet presAssocID="{B6D6236D-DA4B-4807-BA1A-CD72A3552D8A}" presName="node" presStyleLbl="node1" presStyleIdx="2" presStyleCnt="4" custScaleX="163677">
        <dgm:presLayoutVars>
          <dgm:bulletEnabled val="1"/>
        </dgm:presLayoutVars>
      </dgm:prSet>
      <dgm:spPr/>
    </dgm:pt>
    <dgm:pt modelId="{EEBD85F1-978A-4C57-AD43-2406F67BA6A5}" type="pres">
      <dgm:prSet presAssocID="{B6D6236D-DA4B-4807-BA1A-CD72A3552D8A}" presName="dummy" presStyleCnt="0"/>
      <dgm:spPr/>
    </dgm:pt>
    <dgm:pt modelId="{9EB65C32-6266-4B00-B004-9BFE747BEAE0}" type="pres">
      <dgm:prSet presAssocID="{708A0B98-7ACA-4858-A7D3-F766E5AC4934}" presName="sibTrans" presStyleLbl="sibTrans2D1" presStyleIdx="2" presStyleCnt="4"/>
      <dgm:spPr/>
    </dgm:pt>
    <dgm:pt modelId="{9966CE18-60A8-487E-8CF8-0B67CC3A8721}" type="pres">
      <dgm:prSet presAssocID="{4F898E3D-0C6C-468F-BDF5-B37EB8175897}" presName="node" presStyleLbl="node1" presStyleIdx="3" presStyleCnt="4" custScaleX="106108" custScaleY="105624" custRadScaleRad="106826" custRadScaleInc="0">
        <dgm:presLayoutVars>
          <dgm:bulletEnabled val="1"/>
        </dgm:presLayoutVars>
      </dgm:prSet>
      <dgm:spPr/>
    </dgm:pt>
    <dgm:pt modelId="{42329051-1C77-490D-A8F8-03D430BA4EAF}" type="pres">
      <dgm:prSet presAssocID="{4F898E3D-0C6C-468F-BDF5-B37EB8175897}" presName="dummy" presStyleCnt="0"/>
      <dgm:spPr/>
    </dgm:pt>
    <dgm:pt modelId="{7D1632AB-19B6-4C16-9857-2AA7E097841C}" type="pres">
      <dgm:prSet presAssocID="{062A7288-3716-43B6-A30B-AB5FE67F5C30}" presName="sibTrans" presStyleLbl="sibTrans2D1" presStyleIdx="3" presStyleCnt="4"/>
      <dgm:spPr/>
    </dgm:pt>
  </dgm:ptLst>
  <dgm:cxnLst>
    <dgm:cxn modelId="{7C071F08-323C-4555-B196-859FAA13D622}" type="presOf" srcId="{708A0B98-7ACA-4858-A7D3-F766E5AC4934}" destId="{9EB65C32-6266-4B00-B004-9BFE747BEAE0}" srcOrd="0" destOrd="0" presId="urn:microsoft.com/office/officeart/2005/8/layout/radial6"/>
    <dgm:cxn modelId="{61FA6908-4D54-44A7-9BFA-29213AF92737}" type="presOf" srcId="{F57710F4-313C-4C3C-859D-38A064CFAFA8}" destId="{172BC608-5B78-4F1C-8271-F0F6F85EFF51}" srcOrd="0" destOrd="0" presId="urn:microsoft.com/office/officeart/2005/8/layout/radial6"/>
    <dgm:cxn modelId="{A5DA7727-C90D-4469-98F3-CC5D59B865D1}" type="presOf" srcId="{E1BC23DE-5CC4-489E-A7DD-C966D92542F7}" destId="{88DB8087-86B0-4F83-A514-897A5CB4BED1}" srcOrd="0" destOrd="0" presId="urn:microsoft.com/office/officeart/2005/8/layout/radial6"/>
    <dgm:cxn modelId="{FAB9EE33-D665-4D1A-A4FF-F5E1058A3773}" type="presOf" srcId="{662A82EE-12DC-4B40-A6CB-047C4C2CAAC8}" destId="{B91E091F-C211-4173-9E9B-9993E449CA7D}" srcOrd="0" destOrd="0" presId="urn:microsoft.com/office/officeart/2005/8/layout/radial6"/>
    <dgm:cxn modelId="{0A7D9744-5776-4C35-9B6D-AF1DACB63BB7}" type="presOf" srcId="{D800F96B-6D7F-4C68-ACA3-DA40B1C113A5}" destId="{7A690B5B-C38F-4410-AD8F-4EDE8435A71F}" srcOrd="0" destOrd="0" presId="urn:microsoft.com/office/officeart/2005/8/layout/radial6"/>
    <dgm:cxn modelId="{A8A98A67-328B-42D9-93CF-CFF180B29397}" type="presOf" srcId="{B6D6236D-DA4B-4807-BA1A-CD72A3552D8A}" destId="{8B26CD79-C7D7-4735-AEA3-48453E581A72}" srcOrd="0" destOrd="0" presId="urn:microsoft.com/office/officeart/2005/8/layout/radial6"/>
    <dgm:cxn modelId="{496AB86E-E2AA-482C-96E2-3791FE211912}" type="presOf" srcId="{4F898E3D-0C6C-468F-BDF5-B37EB8175897}" destId="{9966CE18-60A8-487E-8CF8-0B67CC3A8721}" srcOrd="0" destOrd="0" presId="urn:microsoft.com/office/officeart/2005/8/layout/radial6"/>
    <dgm:cxn modelId="{2EA80A51-9638-4609-8A3B-7850C166A4F3}" srcId="{82A80D15-915B-4FF7-A795-BC97CFAC1B27}" destId="{B6D6236D-DA4B-4807-BA1A-CD72A3552D8A}" srcOrd="2" destOrd="0" parTransId="{BE1D2B7B-925D-4A1C-A1CA-44517E4DDE5B}" sibTransId="{708A0B98-7ACA-4858-A7D3-F766E5AC4934}"/>
    <dgm:cxn modelId="{84BC9058-79E6-4202-8C46-01BDDFE7915D}" srcId="{82A80D15-915B-4FF7-A795-BC97CFAC1B27}" destId="{662A82EE-12DC-4B40-A6CB-047C4C2CAAC8}" srcOrd="1" destOrd="0" parTransId="{65001D8C-3848-4AAE-8003-5997626CC632}" sibTransId="{E1BC23DE-5CC4-489E-A7DD-C966D92542F7}"/>
    <dgm:cxn modelId="{33214359-DEC3-4479-9C67-CBFEC83CD306}" type="presOf" srcId="{062A7288-3716-43B6-A30B-AB5FE67F5C30}" destId="{7D1632AB-19B6-4C16-9857-2AA7E097841C}" srcOrd="0" destOrd="0" presId="urn:microsoft.com/office/officeart/2005/8/layout/radial6"/>
    <dgm:cxn modelId="{9CB79D87-A1C4-4072-A631-5993C19357DB}" srcId="{82A80D15-915B-4FF7-A795-BC97CFAC1B27}" destId="{D800F96B-6D7F-4C68-ACA3-DA40B1C113A5}" srcOrd="0" destOrd="0" parTransId="{4FEF8783-6715-4753-A19C-81D8F71684D4}" sibTransId="{72C376E4-C2D9-421D-AB84-9ED4D179980F}"/>
    <dgm:cxn modelId="{B0F3F18F-58D1-43B9-B70F-5E77DDDEA916}" type="presOf" srcId="{72C376E4-C2D9-421D-AB84-9ED4D179980F}" destId="{4C1A7036-CB12-4AD2-BAD5-B2D17EE9FC08}" srcOrd="0" destOrd="0" presId="urn:microsoft.com/office/officeart/2005/8/layout/radial6"/>
    <dgm:cxn modelId="{8ABF7590-642A-4492-A4A2-32617EFB1784}" type="presOf" srcId="{82A80D15-915B-4FF7-A795-BC97CFAC1B27}" destId="{EFBC9458-E4A1-4D76-96BD-48279EEDC946}" srcOrd="0" destOrd="0" presId="urn:microsoft.com/office/officeart/2005/8/layout/radial6"/>
    <dgm:cxn modelId="{55BFC5A0-0696-4FA3-83A5-ACDD7543F965}" srcId="{F57710F4-313C-4C3C-859D-38A064CFAFA8}" destId="{82A80D15-915B-4FF7-A795-BC97CFAC1B27}" srcOrd="0" destOrd="0" parTransId="{F3B3FE84-8678-40F8-B008-90C1B63DBAA9}" sibTransId="{DAF35FD7-0A51-4057-8771-209339FA3187}"/>
    <dgm:cxn modelId="{5A3A66E6-4CFD-4C8C-8066-2E051B620220}" srcId="{82A80D15-915B-4FF7-A795-BC97CFAC1B27}" destId="{4F898E3D-0C6C-468F-BDF5-B37EB8175897}" srcOrd="3" destOrd="0" parTransId="{F3DE3D53-80BA-46CC-8473-38863813D595}" sibTransId="{062A7288-3716-43B6-A30B-AB5FE67F5C30}"/>
    <dgm:cxn modelId="{7EDB05A9-6B6A-476D-91B9-A79A6DB6C344}" type="presParOf" srcId="{172BC608-5B78-4F1C-8271-F0F6F85EFF51}" destId="{EFBC9458-E4A1-4D76-96BD-48279EEDC946}" srcOrd="0" destOrd="0" presId="urn:microsoft.com/office/officeart/2005/8/layout/radial6"/>
    <dgm:cxn modelId="{F68B342A-FA2F-4E65-AC01-F053DD2237DF}" type="presParOf" srcId="{172BC608-5B78-4F1C-8271-F0F6F85EFF51}" destId="{7A690B5B-C38F-4410-AD8F-4EDE8435A71F}" srcOrd="1" destOrd="0" presId="urn:microsoft.com/office/officeart/2005/8/layout/radial6"/>
    <dgm:cxn modelId="{4498FEAC-ACC3-4EFD-BB82-5138524E4827}" type="presParOf" srcId="{172BC608-5B78-4F1C-8271-F0F6F85EFF51}" destId="{D1AEDBF5-133B-4596-8AC9-77C28B462937}" srcOrd="2" destOrd="0" presId="urn:microsoft.com/office/officeart/2005/8/layout/radial6"/>
    <dgm:cxn modelId="{C935EE67-FAB6-4428-A36A-AB190B804305}" type="presParOf" srcId="{172BC608-5B78-4F1C-8271-F0F6F85EFF51}" destId="{4C1A7036-CB12-4AD2-BAD5-B2D17EE9FC08}" srcOrd="3" destOrd="0" presId="urn:microsoft.com/office/officeart/2005/8/layout/radial6"/>
    <dgm:cxn modelId="{3565AD90-1A66-4F68-B377-B7C9927FF493}" type="presParOf" srcId="{172BC608-5B78-4F1C-8271-F0F6F85EFF51}" destId="{B91E091F-C211-4173-9E9B-9993E449CA7D}" srcOrd="4" destOrd="0" presId="urn:microsoft.com/office/officeart/2005/8/layout/radial6"/>
    <dgm:cxn modelId="{0E93BC36-AE04-48D3-B3FE-5E96933E3B2D}" type="presParOf" srcId="{172BC608-5B78-4F1C-8271-F0F6F85EFF51}" destId="{68BE22E8-3539-4418-8884-A11C1854D0A3}" srcOrd="5" destOrd="0" presId="urn:microsoft.com/office/officeart/2005/8/layout/radial6"/>
    <dgm:cxn modelId="{9D65C7D1-4530-4BCA-A03A-16E4675603AB}" type="presParOf" srcId="{172BC608-5B78-4F1C-8271-F0F6F85EFF51}" destId="{88DB8087-86B0-4F83-A514-897A5CB4BED1}" srcOrd="6" destOrd="0" presId="urn:microsoft.com/office/officeart/2005/8/layout/radial6"/>
    <dgm:cxn modelId="{4917E6D2-10C6-4516-96BE-AD953D8C8A24}" type="presParOf" srcId="{172BC608-5B78-4F1C-8271-F0F6F85EFF51}" destId="{8B26CD79-C7D7-4735-AEA3-48453E581A72}" srcOrd="7" destOrd="0" presId="urn:microsoft.com/office/officeart/2005/8/layout/radial6"/>
    <dgm:cxn modelId="{D367D7A4-4147-4101-99AD-B59B371EF918}" type="presParOf" srcId="{172BC608-5B78-4F1C-8271-F0F6F85EFF51}" destId="{EEBD85F1-978A-4C57-AD43-2406F67BA6A5}" srcOrd="8" destOrd="0" presId="urn:microsoft.com/office/officeart/2005/8/layout/radial6"/>
    <dgm:cxn modelId="{6ADB5FBE-BFF0-4D98-BC10-567A93735730}" type="presParOf" srcId="{172BC608-5B78-4F1C-8271-F0F6F85EFF51}" destId="{9EB65C32-6266-4B00-B004-9BFE747BEAE0}" srcOrd="9" destOrd="0" presId="urn:microsoft.com/office/officeart/2005/8/layout/radial6"/>
    <dgm:cxn modelId="{62784C02-CD76-4FB0-8BD9-F1889C53898D}" type="presParOf" srcId="{172BC608-5B78-4F1C-8271-F0F6F85EFF51}" destId="{9966CE18-60A8-487E-8CF8-0B67CC3A8721}" srcOrd="10" destOrd="0" presId="urn:microsoft.com/office/officeart/2005/8/layout/radial6"/>
    <dgm:cxn modelId="{50ACEB5F-65BD-40D0-BFB2-C0A2910D4805}" type="presParOf" srcId="{172BC608-5B78-4F1C-8271-F0F6F85EFF51}" destId="{42329051-1C77-490D-A8F8-03D430BA4EAF}" srcOrd="11" destOrd="0" presId="urn:microsoft.com/office/officeart/2005/8/layout/radial6"/>
    <dgm:cxn modelId="{6EFB8008-B8A1-4FFC-B05B-037A4B5A2144}" type="presParOf" srcId="{172BC608-5B78-4F1C-8271-F0F6F85EFF51}" destId="{7D1632AB-19B6-4C16-9857-2AA7E097841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583085-70D0-440A-B90C-4145470E556B}" type="doc">
      <dgm:prSet loTypeId="urn:microsoft.com/office/officeart/2005/8/layout/venn1" loCatId="relationship" qsTypeId="urn:microsoft.com/office/officeart/2005/8/quickstyle/simple1" qsCatId="simple" csTypeId="urn:microsoft.com/office/officeart/2005/8/colors/accent1_2" csCatId="accent1" phldr="1"/>
      <dgm:spPr/>
    </dgm:pt>
    <dgm:pt modelId="{B3385A46-6974-4B3D-9F8C-1C1AE7BB8077}">
      <dgm:prSet phldrT="[Texte]"/>
      <dgm:spPr>
        <a:solidFill>
          <a:schemeClr val="accent2">
            <a:lumMod val="40000"/>
            <a:lumOff val="60000"/>
          </a:schemeClr>
        </a:solidFill>
      </dgm:spPr>
      <dgm:t>
        <a:bodyPr/>
        <a:lstStyle/>
        <a:p>
          <a:r>
            <a:rPr lang="fr-FR" dirty="0">
              <a:latin typeface="Times New Roman" panose="02020603050405020304" pitchFamily="18" charset="0"/>
              <a:cs typeface="Times New Roman" panose="02020603050405020304" pitchFamily="18" charset="0"/>
            </a:rPr>
            <a:t>Etude des dossiers des familles</a:t>
          </a:r>
        </a:p>
      </dgm:t>
    </dgm:pt>
    <dgm:pt modelId="{01CC4CB6-88ED-4003-B028-2A8E32FD03FB}" type="parTrans" cxnId="{609DA52D-715B-4822-95BF-2BC6B22B2D97}">
      <dgm:prSet/>
      <dgm:spPr/>
      <dgm:t>
        <a:bodyPr/>
        <a:lstStyle/>
        <a:p>
          <a:endParaRPr lang="fr-FR">
            <a:latin typeface="Times New Roman" panose="02020603050405020304" pitchFamily="18" charset="0"/>
            <a:cs typeface="Times New Roman" panose="02020603050405020304" pitchFamily="18" charset="0"/>
          </a:endParaRPr>
        </a:p>
      </dgm:t>
    </dgm:pt>
    <dgm:pt modelId="{C4EDB54D-E87E-45BB-B939-AB64D7CF3347}" type="sibTrans" cxnId="{609DA52D-715B-4822-95BF-2BC6B22B2D97}">
      <dgm:prSet/>
      <dgm:spPr/>
      <dgm:t>
        <a:bodyPr/>
        <a:lstStyle/>
        <a:p>
          <a:endParaRPr lang="fr-FR">
            <a:latin typeface="Times New Roman" panose="02020603050405020304" pitchFamily="18" charset="0"/>
            <a:cs typeface="Times New Roman" panose="02020603050405020304" pitchFamily="18" charset="0"/>
          </a:endParaRPr>
        </a:p>
      </dgm:t>
    </dgm:pt>
    <dgm:pt modelId="{4C038F89-D30F-482A-A765-768D4D57DBE6}">
      <dgm:prSet phldrT="[Texte]"/>
      <dgm:spPr>
        <a:solidFill>
          <a:schemeClr val="accent2">
            <a:lumMod val="75000"/>
            <a:alpha val="50000"/>
          </a:schemeClr>
        </a:solidFill>
      </dgm:spPr>
      <dgm:t>
        <a:bodyPr/>
        <a:lstStyle/>
        <a:p>
          <a:r>
            <a:rPr lang="fr-FR" b="1" dirty="0">
              <a:latin typeface="Times New Roman" panose="02020603050405020304" pitchFamily="18" charset="0"/>
              <a:cs typeface="Times New Roman" panose="02020603050405020304" pitchFamily="18" charset="0"/>
            </a:rPr>
            <a:t>Entretiens avec les parents</a:t>
          </a:r>
        </a:p>
      </dgm:t>
    </dgm:pt>
    <dgm:pt modelId="{5EFF2B83-BD5C-4B2B-876C-0AA3EFAF35C0}" type="parTrans" cxnId="{C1C4EA8B-3FC5-4598-88D1-C0C3F93BEC59}">
      <dgm:prSet/>
      <dgm:spPr/>
      <dgm:t>
        <a:bodyPr/>
        <a:lstStyle/>
        <a:p>
          <a:endParaRPr lang="fr-FR">
            <a:latin typeface="Times New Roman" panose="02020603050405020304" pitchFamily="18" charset="0"/>
            <a:cs typeface="Times New Roman" panose="02020603050405020304" pitchFamily="18" charset="0"/>
          </a:endParaRPr>
        </a:p>
      </dgm:t>
    </dgm:pt>
    <dgm:pt modelId="{E35304D0-D538-4D10-9630-E3BB6772E48C}" type="sibTrans" cxnId="{C1C4EA8B-3FC5-4598-88D1-C0C3F93BEC59}">
      <dgm:prSet/>
      <dgm:spPr/>
      <dgm:t>
        <a:bodyPr/>
        <a:lstStyle/>
        <a:p>
          <a:endParaRPr lang="fr-FR">
            <a:latin typeface="Times New Roman" panose="02020603050405020304" pitchFamily="18" charset="0"/>
            <a:cs typeface="Times New Roman" panose="02020603050405020304" pitchFamily="18" charset="0"/>
          </a:endParaRPr>
        </a:p>
      </dgm:t>
    </dgm:pt>
    <dgm:pt modelId="{8EBE1E8A-BB69-4F06-B45D-36D003ED6233}">
      <dgm:prSet phldrT="[Texte]"/>
      <dgm:spPr>
        <a:solidFill>
          <a:schemeClr val="accent2">
            <a:lumMod val="75000"/>
            <a:alpha val="50000"/>
          </a:schemeClr>
        </a:solidFill>
      </dgm:spPr>
      <dgm:t>
        <a:bodyPr/>
        <a:lstStyle/>
        <a:p>
          <a:r>
            <a:rPr lang="fr-FR" b="1" dirty="0">
              <a:latin typeface="Times New Roman" panose="02020603050405020304" pitchFamily="18" charset="0"/>
              <a:cs typeface="Times New Roman" panose="02020603050405020304" pitchFamily="18" charset="0"/>
            </a:rPr>
            <a:t>Entretiens avec les équipes</a:t>
          </a:r>
        </a:p>
      </dgm:t>
    </dgm:pt>
    <dgm:pt modelId="{F37F2BDB-75C9-4B1E-B3F2-8FABB10364DF}" type="parTrans" cxnId="{7B3F0A43-507B-4109-A383-F6257A584186}">
      <dgm:prSet/>
      <dgm:spPr/>
      <dgm:t>
        <a:bodyPr/>
        <a:lstStyle/>
        <a:p>
          <a:endParaRPr lang="fr-FR">
            <a:latin typeface="Times New Roman" panose="02020603050405020304" pitchFamily="18" charset="0"/>
            <a:cs typeface="Times New Roman" panose="02020603050405020304" pitchFamily="18" charset="0"/>
          </a:endParaRPr>
        </a:p>
      </dgm:t>
    </dgm:pt>
    <dgm:pt modelId="{A6F29B62-0C66-44DD-9233-17073B46D758}" type="sibTrans" cxnId="{7B3F0A43-507B-4109-A383-F6257A584186}">
      <dgm:prSet/>
      <dgm:spPr/>
      <dgm:t>
        <a:bodyPr/>
        <a:lstStyle/>
        <a:p>
          <a:endParaRPr lang="fr-FR">
            <a:latin typeface="Times New Roman" panose="02020603050405020304" pitchFamily="18" charset="0"/>
            <a:cs typeface="Times New Roman" panose="02020603050405020304" pitchFamily="18" charset="0"/>
          </a:endParaRPr>
        </a:p>
      </dgm:t>
    </dgm:pt>
    <dgm:pt modelId="{6C72A907-EA96-47B7-A076-888BF66EE7DC}" type="pres">
      <dgm:prSet presAssocID="{EE583085-70D0-440A-B90C-4145470E556B}" presName="compositeShape" presStyleCnt="0">
        <dgm:presLayoutVars>
          <dgm:chMax val="7"/>
          <dgm:dir/>
          <dgm:resizeHandles val="exact"/>
        </dgm:presLayoutVars>
      </dgm:prSet>
      <dgm:spPr/>
    </dgm:pt>
    <dgm:pt modelId="{0487D307-BFD8-4A72-B5CE-336FA04AEB70}" type="pres">
      <dgm:prSet presAssocID="{B3385A46-6974-4B3D-9F8C-1C1AE7BB8077}" presName="circ1" presStyleLbl="vennNode1" presStyleIdx="0" presStyleCnt="3"/>
      <dgm:spPr/>
    </dgm:pt>
    <dgm:pt modelId="{0CA97168-F4AB-4360-9210-06E38B051FCF}" type="pres">
      <dgm:prSet presAssocID="{B3385A46-6974-4B3D-9F8C-1C1AE7BB8077}" presName="circ1Tx" presStyleLbl="revTx" presStyleIdx="0" presStyleCnt="0">
        <dgm:presLayoutVars>
          <dgm:chMax val="0"/>
          <dgm:chPref val="0"/>
          <dgm:bulletEnabled val="1"/>
        </dgm:presLayoutVars>
      </dgm:prSet>
      <dgm:spPr/>
    </dgm:pt>
    <dgm:pt modelId="{5233FC48-2389-4C26-ADFE-6680C4FB7664}" type="pres">
      <dgm:prSet presAssocID="{4C038F89-D30F-482A-A765-768D4D57DBE6}" presName="circ2" presStyleLbl="vennNode1" presStyleIdx="1" presStyleCnt="3"/>
      <dgm:spPr/>
    </dgm:pt>
    <dgm:pt modelId="{14CE5C0F-786B-41C8-A0AF-E5CA507199E7}" type="pres">
      <dgm:prSet presAssocID="{4C038F89-D30F-482A-A765-768D4D57DBE6}" presName="circ2Tx" presStyleLbl="revTx" presStyleIdx="0" presStyleCnt="0">
        <dgm:presLayoutVars>
          <dgm:chMax val="0"/>
          <dgm:chPref val="0"/>
          <dgm:bulletEnabled val="1"/>
        </dgm:presLayoutVars>
      </dgm:prSet>
      <dgm:spPr/>
    </dgm:pt>
    <dgm:pt modelId="{4405B911-66E9-44D6-B9F5-14C0AD6AA931}" type="pres">
      <dgm:prSet presAssocID="{8EBE1E8A-BB69-4F06-B45D-36D003ED6233}" presName="circ3" presStyleLbl="vennNode1" presStyleIdx="2" presStyleCnt="3"/>
      <dgm:spPr/>
    </dgm:pt>
    <dgm:pt modelId="{D84AC001-6C21-413C-88DC-4623DA872F58}" type="pres">
      <dgm:prSet presAssocID="{8EBE1E8A-BB69-4F06-B45D-36D003ED6233}" presName="circ3Tx" presStyleLbl="revTx" presStyleIdx="0" presStyleCnt="0">
        <dgm:presLayoutVars>
          <dgm:chMax val="0"/>
          <dgm:chPref val="0"/>
          <dgm:bulletEnabled val="1"/>
        </dgm:presLayoutVars>
      </dgm:prSet>
      <dgm:spPr/>
    </dgm:pt>
  </dgm:ptLst>
  <dgm:cxnLst>
    <dgm:cxn modelId="{609DA52D-715B-4822-95BF-2BC6B22B2D97}" srcId="{EE583085-70D0-440A-B90C-4145470E556B}" destId="{B3385A46-6974-4B3D-9F8C-1C1AE7BB8077}" srcOrd="0" destOrd="0" parTransId="{01CC4CB6-88ED-4003-B028-2A8E32FD03FB}" sibTransId="{C4EDB54D-E87E-45BB-B939-AB64D7CF3347}"/>
    <dgm:cxn modelId="{7B3F0A43-507B-4109-A383-F6257A584186}" srcId="{EE583085-70D0-440A-B90C-4145470E556B}" destId="{8EBE1E8A-BB69-4F06-B45D-36D003ED6233}" srcOrd="2" destOrd="0" parTransId="{F37F2BDB-75C9-4B1E-B3F2-8FABB10364DF}" sibTransId="{A6F29B62-0C66-44DD-9233-17073B46D758}"/>
    <dgm:cxn modelId="{CA821265-9931-4D41-A2B7-CEF6B5F0F37F}" type="presOf" srcId="{EE583085-70D0-440A-B90C-4145470E556B}" destId="{6C72A907-EA96-47B7-A076-888BF66EE7DC}" srcOrd="0" destOrd="0" presId="urn:microsoft.com/office/officeart/2005/8/layout/venn1"/>
    <dgm:cxn modelId="{E67BD147-7049-49E2-B92F-19540A228AFC}" type="presOf" srcId="{4C038F89-D30F-482A-A765-768D4D57DBE6}" destId="{14CE5C0F-786B-41C8-A0AF-E5CA507199E7}" srcOrd="1" destOrd="0" presId="urn:microsoft.com/office/officeart/2005/8/layout/venn1"/>
    <dgm:cxn modelId="{90605769-DC13-4798-B60C-5B6B2A4F5232}" type="presOf" srcId="{8EBE1E8A-BB69-4F06-B45D-36D003ED6233}" destId="{4405B911-66E9-44D6-B9F5-14C0AD6AA931}" srcOrd="0" destOrd="0" presId="urn:microsoft.com/office/officeart/2005/8/layout/venn1"/>
    <dgm:cxn modelId="{C1C4EA8B-3FC5-4598-88D1-C0C3F93BEC59}" srcId="{EE583085-70D0-440A-B90C-4145470E556B}" destId="{4C038F89-D30F-482A-A765-768D4D57DBE6}" srcOrd="1" destOrd="0" parTransId="{5EFF2B83-BD5C-4B2B-876C-0AA3EFAF35C0}" sibTransId="{E35304D0-D538-4D10-9630-E3BB6772E48C}"/>
    <dgm:cxn modelId="{6C967A91-8E6E-42F5-88A9-C144FDD61498}" type="presOf" srcId="{8EBE1E8A-BB69-4F06-B45D-36D003ED6233}" destId="{D84AC001-6C21-413C-88DC-4623DA872F58}" srcOrd="1" destOrd="0" presId="urn:microsoft.com/office/officeart/2005/8/layout/venn1"/>
    <dgm:cxn modelId="{3CA04BA6-BCA6-4DC3-A071-D66D158213D4}" type="presOf" srcId="{4C038F89-D30F-482A-A765-768D4D57DBE6}" destId="{5233FC48-2389-4C26-ADFE-6680C4FB7664}" srcOrd="0" destOrd="0" presId="urn:microsoft.com/office/officeart/2005/8/layout/venn1"/>
    <dgm:cxn modelId="{4A5BDDBA-7577-4806-BCFE-61C608B06B01}" type="presOf" srcId="{B3385A46-6974-4B3D-9F8C-1C1AE7BB8077}" destId="{0CA97168-F4AB-4360-9210-06E38B051FCF}" srcOrd="1" destOrd="0" presId="urn:microsoft.com/office/officeart/2005/8/layout/venn1"/>
    <dgm:cxn modelId="{65C7FCF6-86BD-4C47-8D97-8A7D6A0F74D0}" type="presOf" srcId="{B3385A46-6974-4B3D-9F8C-1C1AE7BB8077}" destId="{0487D307-BFD8-4A72-B5CE-336FA04AEB70}" srcOrd="0" destOrd="0" presId="urn:microsoft.com/office/officeart/2005/8/layout/venn1"/>
    <dgm:cxn modelId="{AC1224B3-1803-4D19-B755-712E973BF249}" type="presParOf" srcId="{6C72A907-EA96-47B7-A076-888BF66EE7DC}" destId="{0487D307-BFD8-4A72-B5CE-336FA04AEB70}" srcOrd="0" destOrd="0" presId="urn:microsoft.com/office/officeart/2005/8/layout/venn1"/>
    <dgm:cxn modelId="{E5021290-77E8-46A8-935F-4370A596E080}" type="presParOf" srcId="{6C72A907-EA96-47B7-A076-888BF66EE7DC}" destId="{0CA97168-F4AB-4360-9210-06E38B051FCF}" srcOrd="1" destOrd="0" presId="urn:microsoft.com/office/officeart/2005/8/layout/venn1"/>
    <dgm:cxn modelId="{041058A2-A919-43FB-A39B-55284BCA8D7D}" type="presParOf" srcId="{6C72A907-EA96-47B7-A076-888BF66EE7DC}" destId="{5233FC48-2389-4C26-ADFE-6680C4FB7664}" srcOrd="2" destOrd="0" presId="urn:microsoft.com/office/officeart/2005/8/layout/venn1"/>
    <dgm:cxn modelId="{57555D15-BA63-4625-8115-F9C0B98A9EAB}" type="presParOf" srcId="{6C72A907-EA96-47B7-A076-888BF66EE7DC}" destId="{14CE5C0F-786B-41C8-A0AF-E5CA507199E7}" srcOrd="3" destOrd="0" presId="urn:microsoft.com/office/officeart/2005/8/layout/venn1"/>
    <dgm:cxn modelId="{3F49233B-F2F8-49AF-B47D-F994AD64C00A}" type="presParOf" srcId="{6C72A907-EA96-47B7-A076-888BF66EE7DC}" destId="{4405B911-66E9-44D6-B9F5-14C0AD6AA931}" srcOrd="4" destOrd="0" presId="urn:microsoft.com/office/officeart/2005/8/layout/venn1"/>
    <dgm:cxn modelId="{0C4B0403-1071-4227-96E8-E7A6217C25EF}" type="presParOf" srcId="{6C72A907-EA96-47B7-A076-888BF66EE7DC}" destId="{D84AC001-6C21-413C-88DC-4623DA872F5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A780E-BD9C-4940-ADDC-87B5780948DD}">
      <dsp:nvSpPr>
        <dsp:cNvPr id="0" name=""/>
        <dsp:cNvSpPr/>
      </dsp:nvSpPr>
      <dsp:spPr>
        <a:xfrm>
          <a:off x="-6691767" y="-1301056"/>
          <a:ext cx="7967745" cy="7967745"/>
        </a:xfrm>
        <a:prstGeom prst="blockArc">
          <a:avLst>
            <a:gd name="adj1" fmla="val 18900000"/>
            <a:gd name="adj2" fmla="val 2700000"/>
            <a:gd name="adj3" fmla="val 271"/>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4BB1F5-0F17-4ECD-B957-AF513A97FFF7}">
      <dsp:nvSpPr>
        <dsp:cNvPr id="0" name=""/>
        <dsp:cNvSpPr/>
      </dsp:nvSpPr>
      <dsp:spPr>
        <a:xfrm>
          <a:off x="821744" y="461514"/>
          <a:ext cx="8025908" cy="1445109"/>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55" tIns="66040" rIns="66040" bIns="66040" numCol="1" spcCol="1270" anchor="ctr" anchorCtr="0">
          <a:noAutofit/>
        </a:bodyPr>
        <a:lstStyle/>
        <a:p>
          <a:pPr marL="0" lvl="0" indent="0" algn="l" defTabSz="1155700">
            <a:lnSpc>
              <a:spcPct val="90000"/>
            </a:lnSpc>
            <a:spcBef>
              <a:spcPct val="0"/>
            </a:spcBef>
            <a:spcAft>
              <a:spcPct val="35000"/>
            </a:spcAft>
            <a:buNone/>
          </a:pPr>
          <a:r>
            <a:rPr lang="fr-FR" sz="2600" b="1" kern="1200" dirty="0">
              <a:solidFill>
                <a:schemeClr val="bg1"/>
              </a:solidFill>
              <a:latin typeface="Barlow" panose="00000500000000000000" pitchFamily="2" charset="0"/>
              <a:cs typeface="Times New Roman" panose="02020603050405020304" pitchFamily="18" charset="0"/>
            </a:rPr>
            <a:t>Comment a évolué la place des parents au sein des établissements de protection de l’enfance ?</a:t>
          </a:r>
          <a:endParaRPr lang="fr-FR" sz="2600" b="1" kern="1200" dirty="0">
            <a:solidFill>
              <a:schemeClr val="bg1"/>
            </a:solidFill>
            <a:latin typeface="Barlow" panose="00000500000000000000" pitchFamily="2" charset="0"/>
          </a:endParaRPr>
        </a:p>
      </dsp:txBody>
      <dsp:txXfrm>
        <a:off x="821744" y="461514"/>
        <a:ext cx="8025908" cy="1445109"/>
      </dsp:txXfrm>
    </dsp:sp>
    <dsp:sp modelId="{46AE1F05-02F4-431B-BE8B-1D8EEC79594B}">
      <dsp:nvSpPr>
        <dsp:cNvPr id="0" name=""/>
        <dsp:cNvSpPr/>
      </dsp:nvSpPr>
      <dsp:spPr>
        <a:xfrm>
          <a:off x="81700" y="444025"/>
          <a:ext cx="1480086" cy="1480086"/>
        </a:xfrm>
        <a:prstGeom prst="ellipse">
          <a:avLst/>
        </a:prstGeom>
        <a:solidFill>
          <a:schemeClr val="accent2">
            <a:lumMod val="60000"/>
            <a:lumOff val="4000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2C9DC-3DA4-4822-A676-8FBB1EA244DF}">
      <dsp:nvSpPr>
        <dsp:cNvPr id="0" name=""/>
        <dsp:cNvSpPr/>
      </dsp:nvSpPr>
      <dsp:spPr>
        <a:xfrm>
          <a:off x="1252153" y="2243917"/>
          <a:ext cx="7595499" cy="1432510"/>
        </a:xfrm>
        <a:prstGeom prst="rect">
          <a:avLst/>
        </a:prstGeom>
        <a:solidFill>
          <a:schemeClr val="accent2">
            <a:hueOff val="444793"/>
            <a:satOff val="-9942"/>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55" tIns="66040" rIns="66040" bIns="66040" numCol="1" spcCol="1270" anchor="ctr" anchorCtr="0">
          <a:noAutofit/>
        </a:bodyPr>
        <a:lstStyle/>
        <a:p>
          <a:pPr marL="0" lvl="0" indent="0" algn="l" defTabSz="1155700">
            <a:lnSpc>
              <a:spcPct val="90000"/>
            </a:lnSpc>
            <a:spcBef>
              <a:spcPct val="0"/>
            </a:spcBef>
            <a:spcAft>
              <a:spcPct val="35000"/>
            </a:spcAft>
            <a:buNone/>
          </a:pPr>
          <a:r>
            <a:rPr lang="fr-FR" sz="2600" b="1" kern="1200" dirty="0">
              <a:solidFill>
                <a:schemeClr val="bg1"/>
              </a:solidFill>
              <a:latin typeface="Barlow" panose="00000500000000000000" pitchFamily="2" charset="0"/>
              <a:cs typeface="Times New Roman" panose="02020603050405020304" pitchFamily="18" charset="0"/>
            </a:rPr>
            <a:t>En quoi le développement du pouvoir d’agir peut-il être un point d’appui pour l’accompagnement des parents ?</a:t>
          </a:r>
          <a:endParaRPr lang="fr-FR" sz="2600" b="1" kern="1200" dirty="0">
            <a:solidFill>
              <a:schemeClr val="bg1"/>
            </a:solidFill>
            <a:latin typeface="Barlow" panose="00000500000000000000" pitchFamily="2" charset="0"/>
          </a:endParaRPr>
        </a:p>
      </dsp:txBody>
      <dsp:txXfrm>
        <a:off x="1252153" y="2243917"/>
        <a:ext cx="7595499" cy="1432510"/>
      </dsp:txXfrm>
    </dsp:sp>
    <dsp:sp modelId="{E425A472-0A5C-4F23-9324-AAC6E006ABB4}">
      <dsp:nvSpPr>
        <dsp:cNvPr id="0" name=""/>
        <dsp:cNvSpPr/>
      </dsp:nvSpPr>
      <dsp:spPr>
        <a:xfrm>
          <a:off x="512109" y="2220129"/>
          <a:ext cx="1480086" cy="1480086"/>
        </a:xfrm>
        <a:prstGeom prst="ellipse">
          <a:avLst/>
        </a:prstGeom>
        <a:solidFill>
          <a:schemeClr val="accent2">
            <a:lumMod val="75000"/>
          </a:schemeClr>
        </a:solidFill>
        <a:ln w="15875" cap="rnd" cmpd="sng" algn="ctr">
          <a:solidFill>
            <a:schemeClr val="accent2">
              <a:hueOff val="444793"/>
              <a:satOff val="-9942"/>
              <a:lumOff val="-9412"/>
              <a:alphaOff val="0"/>
            </a:schemeClr>
          </a:solidFill>
          <a:prstDash val="solid"/>
        </a:ln>
        <a:effectLst/>
      </dsp:spPr>
      <dsp:style>
        <a:lnRef idx="2">
          <a:scrgbClr r="0" g="0" b="0"/>
        </a:lnRef>
        <a:fillRef idx="1">
          <a:scrgbClr r="0" g="0" b="0"/>
        </a:fillRef>
        <a:effectRef idx="0">
          <a:scrgbClr r="0" g="0" b="0"/>
        </a:effectRef>
        <a:fontRef idx="minor"/>
      </dsp:style>
    </dsp:sp>
    <dsp:sp modelId="{4C18416C-85A6-48AA-B0F9-6CDA7FCEC8D4}">
      <dsp:nvSpPr>
        <dsp:cNvPr id="0" name=""/>
        <dsp:cNvSpPr/>
      </dsp:nvSpPr>
      <dsp:spPr>
        <a:xfrm>
          <a:off x="821744" y="4055815"/>
          <a:ext cx="8025908" cy="1360921"/>
        </a:xfrm>
        <a:prstGeom prst="rect">
          <a:avLst/>
        </a:prstGeom>
        <a:solidFill>
          <a:schemeClr val="accent2">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55" tIns="66040" rIns="66040" bIns="66040" numCol="1" spcCol="1270" anchor="ctr" anchorCtr="0">
          <a:noAutofit/>
        </a:bodyPr>
        <a:lstStyle/>
        <a:p>
          <a:pPr marL="0" lvl="0" indent="0" algn="l" defTabSz="1155700">
            <a:lnSpc>
              <a:spcPct val="90000"/>
            </a:lnSpc>
            <a:spcBef>
              <a:spcPct val="0"/>
            </a:spcBef>
            <a:spcAft>
              <a:spcPct val="35000"/>
            </a:spcAft>
            <a:buNone/>
          </a:pPr>
          <a:r>
            <a:rPr lang="fr-FR" sz="2600" b="1" kern="1200" dirty="0">
              <a:solidFill>
                <a:schemeClr val="bg1"/>
              </a:solidFill>
              <a:latin typeface="Barlow" panose="00000500000000000000" pitchFamily="2" charset="0"/>
              <a:cs typeface="Times New Roman" panose="02020603050405020304" pitchFamily="18" charset="0"/>
            </a:rPr>
            <a:t>Dans les établissements de PE, quels sont les éléments </a:t>
          </a:r>
          <a:r>
            <a:rPr lang="fr-FR" sz="2600" b="1" kern="1200" dirty="0" err="1">
              <a:solidFill>
                <a:schemeClr val="bg1"/>
              </a:solidFill>
              <a:latin typeface="Barlow" panose="00000500000000000000" pitchFamily="2" charset="0"/>
              <a:cs typeface="Times New Roman" panose="02020603050405020304" pitchFamily="18" charset="0"/>
            </a:rPr>
            <a:t>capacitants</a:t>
          </a:r>
          <a:r>
            <a:rPr lang="fr-FR" sz="2600" b="1" kern="1200" dirty="0">
              <a:solidFill>
                <a:schemeClr val="bg1"/>
              </a:solidFill>
              <a:latin typeface="Barlow" panose="00000500000000000000" pitchFamily="2" charset="0"/>
              <a:cs typeface="Times New Roman" panose="02020603050405020304" pitchFamily="18" charset="0"/>
            </a:rPr>
            <a:t> et incapacitants qui orientent l’agir parental ?</a:t>
          </a:r>
          <a:endParaRPr lang="fr-FR" sz="2600" b="1" kern="1200" dirty="0">
            <a:solidFill>
              <a:schemeClr val="bg1"/>
            </a:solidFill>
            <a:latin typeface="Barlow" panose="00000500000000000000" pitchFamily="2" charset="0"/>
          </a:endParaRPr>
        </a:p>
      </dsp:txBody>
      <dsp:txXfrm>
        <a:off x="821744" y="4055815"/>
        <a:ext cx="8025908" cy="1360921"/>
      </dsp:txXfrm>
    </dsp:sp>
    <dsp:sp modelId="{6CDB7E20-3A26-47E9-B133-1FBFEAF2FD32}">
      <dsp:nvSpPr>
        <dsp:cNvPr id="0" name=""/>
        <dsp:cNvSpPr/>
      </dsp:nvSpPr>
      <dsp:spPr>
        <a:xfrm>
          <a:off x="81700" y="3996233"/>
          <a:ext cx="1480086" cy="1480086"/>
        </a:xfrm>
        <a:prstGeom prst="ellipse">
          <a:avLst/>
        </a:prstGeom>
        <a:solidFill>
          <a:schemeClr val="accent2">
            <a:lumMod val="50000"/>
          </a:schemeClr>
        </a:solidFill>
        <a:ln w="15875" cap="rnd" cmpd="sng" algn="ctr">
          <a:solidFill>
            <a:schemeClr val="accent2">
              <a:hueOff val="889586"/>
              <a:satOff val="-19883"/>
              <a:lumOff val="-1882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04FE4-3417-4340-A208-207420607A55}">
      <dsp:nvSpPr>
        <dsp:cNvPr id="0" name=""/>
        <dsp:cNvSpPr/>
      </dsp:nvSpPr>
      <dsp:spPr>
        <a:xfrm>
          <a:off x="2733298" y="1575565"/>
          <a:ext cx="2732136" cy="1719184"/>
        </a:xfrm>
        <a:prstGeom prst="ellipse">
          <a:avLst/>
        </a:prstGeom>
        <a:solidFill>
          <a:schemeClr val="tx2">
            <a:lumMod val="75000"/>
          </a:schemeClr>
        </a:solidFill>
        <a:ln w="3810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Times New Roman" panose="02020603050405020304" pitchFamily="18" charset="0"/>
              <a:cs typeface="Times New Roman" panose="02020603050405020304" pitchFamily="18" charset="0"/>
            </a:rPr>
            <a:t>Les partenaires de la recherche</a:t>
          </a:r>
        </a:p>
      </dsp:txBody>
      <dsp:txXfrm>
        <a:off x="3133410" y="1827334"/>
        <a:ext cx="1931912" cy="1215646"/>
      </dsp:txXfrm>
    </dsp:sp>
    <dsp:sp modelId="{2DF14542-F0BF-4FB5-B8C8-442C744D226A}">
      <dsp:nvSpPr>
        <dsp:cNvPr id="0" name=""/>
        <dsp:cNvSpPr/>
      </dsp:nvSpPr>
      <dsp:spPr>
        <a:xfrm rot="16269946">
          <a:off x="4016917" y="1458576"/>
          <a:ext cx="204032" cy="30128"/>
        </a:xfrm>
        <a:custGeom>
          <a:avLst/>
          <a:gdLst/>
          <a:ahLst/>
          <a:cxnLst/>
          <a:rect l="0" t="0" r="0" b="0"/>
          <a:pathLst>
            <a:path>
              <a:moveTo>
                <a:pt x="0" y="15064"/>
              </a:moveTo>
              <a:lnTo>
                <a:pt x="204032" y="1506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FR" sz="900" b="1" kern="1200" dirty="0">
            <a:latin typeface="Times New Roman" panose="02020603050405020304" pitchFamily="18" charset="0"/>
            <a:cs typeface="Times New Roman" panose="02020603050405020304" pitchFamily="18" charset="0"/>
          </a:endParaRPr>
        </a:p>
      </dsp:txBody>
      <dsp:txXfrm>
        <a:off x="4113832" y="1468540"/>
        <a:ext cx="10201" cy="10201"/>
      </dsp:txXfrm>
    </dsp:sp>
    <dsp:sp modelId="{94BC1C8E-3E85-4D67-921C-3CDEE7B70EE2}">
      <dsp:nvSpPr>
        <dsp:cNvPr id="0" name=""/>
        <dsp:cNvSpPr/>
      </dsp:nvSpPr>
      <dsp:spPr>
        <a:xfrm>
          <a:off x="3003077" y="18114"/>
          <a:ext cx="2263405" cy="1353581"/>
        </a:xfrm>
        <a:prstGeom prst="ellipse">
          <a:avLst/>
        </a:prstGeom>
        <a:solidFill>
          <a:schemeClr val="bg1"/>
        </a:solidFill>
        <a:ln w="3810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1">
                  <a:lumMod val="50000"/>
                </a:schemeClr>
              </a:solidFill>
              <a:latin typeface="Times New Roman" panose="02020603050405020304" pitchFamily="18" charset="0"/>
              <a:cs typeface="Times New Roman" panose="02020603050405020304" pitchFamily="18" charset="0"/>
            </a:rPr>
            <a:t>Pouponnière</a:t>
          </a:r>
        </a:p>
      </dsp:txBody>
      <dsp:txXfrm>
        <a:off x="3334545" y="216341"/>
        <a:ext cx="1600469" cy="957127"/>
      </dsp:txXfrm>
    </dsp:sp>
    <dsp:sp modelId="{D52370C5-D63D-411E-89B7-203C744C7ED6}">
      <dsp:nvSpPr>
        <dsp:cNvPr id="0" name=""/>
        <dsp:cNvSpPr/>
      </dsp:nvSpPr>
      <dsp:spPr>
        <a:xfrm rot="20957206">
          <a:off x="5405861" y="2154213"/>
          <a:ext cx="197711" cy="30128"/>
        </a:xfrm>
        <a:custGeom>
          <a:avLst/>
          <a:gdLst/>
          <a:ahLst/>
          <a:cxnLst/>
          <a:rect l="0" t="0" r="0" b="0"/>
          <a:pathLst>
            <a:path>
              <a:moveTo>
                <a:pt x="0" y="15064"/>
              </a:moveTo>
              <a:lnTo>
                <a:pt x="197711" y="1506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FR" sz="900" b="1" kern="1200" dirty="0">
            <a:latin typeface="Times New Roman" panose="02020603050405020304" pitchFamily="18" charset="0"/>
            <a:cs typeface="Times New Roman" panose="02020603050405020304" pitchFamily="18" charset="0"/>
          </a:endParaRPr>
        </a:p>
      </dsp:txBody>
      <dsp:txXfrm>
        <a:off x="5499774" y="2164335"/>
        <a:ext cx="9885" cy="9885"/>
      </dsp:txXfrm>
    </dsp:sp>
    <dsp:sp modelId="{910181FC-7AD6-44EA-9F01-8AB3B255DBB9}">
      <dsp:nvSpPr>
        <dsp:cNvPr id="0" name=""/>
        <dsp:cNvSpPr/>
      </dsp:nvSpPr>
      <dsp:spPr>
        <a:xfrm>
          <a:off x="5570425" y="1301109"/>
          <a:ext cx="1891698" cy="1353581"/>
        </a:xfrm>
        <a:prstGeom prst="ellipse">
          <a:avLst/>
        </a:prstGeom>
        <a:solidFill>
          <a:schemeClr val="bg1"/>
        </a:solidFill>
        <a:ln w="3810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1">
                  <a:lumMod val="50000"/>
                </a:schemeClr>
              </a:solidFill>
              <a:latin typeface="Times New Roman" panose="02020603050405020304" pitchFamily="18" charset="0"/>
              <a:cs typeface="Times New Roman" panose="02020603050405020304" pitchFamily="18" charset="0"/>
            </a:rPr>
            <a:t>MECS</a:t>
          </a:r>
        </a:p>
      </dsp:txBody>
      <dsp:txXfrm>
        <a:off x="5847458" y="1499336"/>
        <a:ext cx="1337632" cy="957127"/>
      </dsp:txXfrm>
    </dsp:sp>
    <dsp:sp modelId="{99D615F2-F80B-4350-B560-C8FBFA3E325E}">
      <dsp:nvSpPr>
        <dsp:cNvPr id="0" name=""/>
        <dsp:cNvSpPr/>
      </dsp:nvSpPr>
      <dsp:spPr>
        <a:xfrm rot="2470358">
          <a:off x="4852232" y="3237534"/>
          <a:ext cx="363583" cy="30128"/>
        </a:xfrm>
        <a:custGeom>
          <a:avLst/>
          <a:gdLst/>
          <a:ahLst/>
          <a:cxnLst/>
          <a:rect l="0" t="0" r="0" b="0"/>
          <a:pathLst>
            <a:path>
              <a:moveTo>
                <a:pt x="0" y="15064"/>
              </a:moveTo>
              <a:lnTo>
                <a:pt x="363583" y="1506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FR" sz="900" b="1" kern="1200" dirty="0">
            <a:latin typeface="Times New Roman" panose="02020603050405020304" pitchFamily="18" charset="0"/>
            <a:cs typeface="Times New Roman" panose="02020603050405020304" pitchFamily="18" charset="0"/>
          </a:endParaRPr>
        </a:p>
      </dsp:txBody>
      <dsp:txXfrm>
        <a:off x="5024934" y="3243509"/>
        <a:ext cx="18179" cy="18179"/>
      </dsp:txXfrm>
    </dsp:sp>
    <dsp:sp modelId="{7E2D7574-F127-4457-8F67-2460C903DD71}">
      <dsp:nvSpPr>
        <dsp:cNvPr id="0" name=""/>
        <dsp:cNvSpPr/>
      </dsp:nvSpPr>
      <dsp:spPr>
        <a:xfrm>
          <a:off x="4810128" y="3223322"/>
          <a:ext cx="1928515" cy="1353581"/>
        </a:xfrm>
        <a:prstGeom prst="ellipse">
          <a:avLst/>
        </a:prstGeom>
        <a:solidFill>
          <a:schemeClr val="bg1"/>
        </a:solidFill>
        <a:ln w="3810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1">
                  <a:lumMod val="50000"/>
                </a:schemeClr>
              </a:solidFill>
              <a:latin typeface="Times New Roman" panose="02020603050405020304" pitchFamily="18" charset="0"/>
              <a:cs typeface="Times New Roman" panose="02020603050405020304" pitchFamily="18" charset="0"/>
            </a:rPr>
            <a:t>MECS ouverte </a:t>
          </a:r>
        </a:p>
        <a:p>
          <a:pPr marL="0" lvl="0" indent="0" algn="ctr" defTabSz="889000">
            <a:lnSpc>
              <a:spcPct val="90000"/>
            </a:lnSpc>
            <a:spcBef>
              <a:spcPct val="0"/>
            </a:spcBef>
            <a:spcAft>
              <a:spcPct val="35000"/>
            </a:spcAft>
            <a:buNone/>
          </a:pPr>
          <a:r>
            <a:rPr lang="fr-FR" sz="2000" b="1" kern="1200" dirty="0">
              <a:solidFill>
                <a:schemeClr val="accent1">
                  <a:lumMod val="50000"/>
                </a:schemeClr>
              </a:solidFill>
              <a:latin typeface="Times New Roman" panose="02020603050405020304" pitchFamily="18" charset="0"/>
              <a:cs typeface="Times New Roman" panose="02020603050405020304" pitchFamily="18" charset="0"/>
            </a:rPr>
            <a:t>+ PAD</a:t>
          </a:r>
        </a:p>
      </dsp:txBody>
      <dsp:txXfrm>
        <a:off x="5092552" y="3421549"/>
        <a:ext cx="1363667" cy="957127"/>
      </dsp:txXfrm>
    </dsp:sp>
    <dsp:sp modelId="{5DE8FB04-BBA8-4490-A748-41056F94E672}">
      <dsp:nvSpPr>
        <dsp:cNvPr id="0" name=""/>
        <dsp:cNvSpPr/>
      </dsp:nvSpPr>
      <dsp:spPr>
        <a:xfrm rot="8127745">
          <a:off x="3126404" y="3241322"/>
          <a:ext cx="276740" cy="30128"/>
        </a:xfrm>
        <a:custGeom>
          <a:avLst/>
          <a:gdLst/>
          <a:ahLst/>
          <a:cxnLst/>
          <a:rect l="0" t="0" r="0" b="0"/>
          <a:pathLst>
            <a:path>
              <a:moveTo>
                <a:pt x="0" y="15064"/>
              </a:moveTo>
              <a:lnTo>
                <a:pt x="276740" y="1506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FR" sz="900" b="1" kern="1200" dirty="0">
            <a:latin typeface="Times New Roman" panose="02020603050405020304" pitchFamily="18" charset="0"/>
            <a:cs typeface="Times New Roman" panose="02020603050405020304" pitchFamily="18" charset="0"/>
          </a:endParaRPr>
        </a:p>
      </dsp:txBody>
      <dsp:txXfrm rot="10800000">
        <a:off x="3257856" y="3249468"/>
        <a:ext cx="13837" cy="13837"/>
      </dsp:txXfrm>
    </dsp:sp>
    <dsp:sp modelId="{52D6FD29-7D96-4E25-98A7-746820FE43C3}">
      <dsp:nvSpPr>
        <dsp:cNvPr id="0" name=""/>
        <dsp:cNvSpPr/>
      </dsp:nvSpPr>
      <dsp:spPr>
        <a:xfrm>
          <a:off x="1668168" y="3223322"/>
          <a:ext cx="1884808" cy="1353581"/>
        </a:xfrm>
        <a:prstGeom prst="ellipse">
          <a:avLst/>
        </a:prstGeom>
        <a:solidFill>
          <a:schemeClr val="bg1"/>
        </a:solidFill>
        <a:ln w="3810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1">
                  <a:lumMod val="50000"/>
                </a:schemeClr>
              </a:solidFill>
              <a:latin typeface="Times New Roman" panose="02020603050405020304" pitchFamily="18" charset="0"/>
              <a:cs typeface="Times New Roman" panose="02020603050405020304" pitchFamily="18" charset="0"/>
            </a:rPr>
            <a:t>MAJPE</a:t>
          </a:r>
        </a:p>
      </dsp:txBody>
      <dsp:txXfrm>
        <a:off x="1944192" y="3421549"/>
        <a:ext cx="1332760" cy="957127"/>
      </dsp:txXfrm>
    </dsp:sp>
    <dsp:sp modelId="{D6492B5A-D681-48E2-A57E-87FE02D077AF}">
      <dsp:nvSpPr>
        <dsp:cNvPr id="0" name=""/>
        <dsp:cNvSpPr/>
      </dsp:nvSpPr>
      <dsp:spPr>
        <a:xfrm rot="11439522">
          <a:off x="2602114" y="2156192"/>
          <a:ext cx="190111" cy="30128"/>
        </a:xfrm>
        <a:custGeom>
          <a:avLst/>
          <a:gdLst/>
          <a:ahLst/>
          <a:cxnLst/>
          <a:rect l="0" t="0" r="0" b="0"/>
          <a:pathLst>
            <a:path>
              <a:moveTo>
                <a:pt x="0" y="15064"/>
              </a:moveTo>
              <a:lnTo>
                <a:pt x="190111" y="1506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FR" sz="900" b="1" kern="1200" dirty="0">
            <a:latin typeface="Times New Roman" panose="02020603050405020304" pitchFamily="18" charset="0"/>
            <a:cs typeface="Times New Roman" panose="02020603050405020304" pitchFamily="18" charset="0"/>
          </a:endParaRPr>
        </a:p>
      </dsp:txBody>
      <dsp:txXfrm rot="10800000">
        <a:off x="2692417" y="2166504"/>
        <a:ext cx="9505" cy="9505"/>
      </dsp:txXfrm>
    </dsp:sp>
    <dsp:sp modelId="{5FB8B50F-8EE8-4F9D-AF00-36D4B0C3C413}">
      <dsp:nvSpPr>
        <dsp:cNvPr id="0" name=""/>
        <dsp:cNvSpPr/>
      </dsp:nvSpPr>
      <dsp:spPr>
        <a:xfrm>
          <a:off x="653126" y="1296698"/>
          <a:ext cx="1986475" cy="1353581"/>
        </a:xfrm>
        <a:prstGeom prst="ellipse">
          <a:avLst/>
        </a:prstGeom>
        <a:solidFill>
          <a:schemeClr val="bg1"/>
        </a:solidFill>
        <a:ln w="38100" cap="rnd"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1">
                  <a:lumMod val="50000"/>
                </a:schemeClr>
              </a:solidFill>
              <a:latin typeface="Times New Roman" panose="02020603050405020304" pitchFamily="18" charset="0"/>
              <a:cs typeface="Times New Roman" panose="02020603050405020304" pitchFamily="18" charset="0"/>
            </a:rPr>
            <a:t>Centre maternel</a:t>
          </a:r>
        </a:p>
      </dsp:txBody>
      <dsp:txXfrm>
        <a:off x="944039" y="1494925"/>
        <a:ext cx="1404649" cy="9571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BEB0F-0E12-4175-85D6-C932D32B8E15}">
      <dsp:nvSpPr>
        <dsp:cNvPr id="0" name=""/>
        <dsp:cNvSpPr/>
      </dsp:nvSpPr>
      <dsp:spPr>
        <a:xfrm>
          <a:off x="2931999" y="52127"/>
          <a:ext cx="2552653" cy="2502135"/>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b="1" i="1" kern="1200">
              <a:latin typeface="Times New Roman" panose="02020603050405020304" pitchFamily="18" charset="0"/>
              <a:cs typeface="Times New Roman" panose="02020603050405020304" pitchFamily="18" charset="0"/>
            </a:rPr>
            <a:t>Ici</a:t>
          </a:r>
        </a:p>
      </dsp:txBody>
      <dsp:txXfrm>
        <a:off x="3272353" y="490001"/>
        <a:ext cx="1871945" cy="1125960"/>
      </dsp:txXfrm>
    </dsp:sp>
    <dsp:sp modelId="{CA2FD495-4D10-440A-8EC5-471C23911872}">
      <dsp:nvSpPr>
        <dsp:cNvPr id="0" name=""/>
        <dsp:cNvSpPr/>
      </dsp:nvSpPr>
      <dsp:spPr>
        <a:xfrm>
          <a:off x="3834853" y="1615962"/>
          <a:ext cx="2552653" cy="2502135"/>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b="1" i="1" kern="1200">
              <a:latin typeface="Times New Roman" panose="02020603050405020304" pitchFamily="18" charset="0"/>
              <a:cs typeface="Times New Roman" panose="02020603050405020304" pitchFamily="18" charset="0"/>
            </a:rPr>
            <a:t>Maintenant</a:t>
          </a:r>
        </a:p>
      </dsp:txBody>
      <dsp:txXfrm>
        <a:off x="4615540" y="2262347"/>
        <a:ext cx="1531591" cy="1376174"/>
      </dsp:txXfrm>
    </dsp:sp>
    <dsp:sp modelId="{D25C2192-94AF-4A1C-8CEE-8AD8EA909087}">
      <dsp:nvSpPr>
        <dsp:cNvPr id="0" name=""/>
        <dsp:cNvSpPr/>
      </dsp:nvSpPr>
      <dsp:spPr>
        <a:xfrm>
          <a:off x="2029146" y="1615962"/>
          <a:ext cx="2552653" cy="2502135"/>
        </a:xfrm>
        <a:prstGeom prst="ellipse">
          <a:avLst/>
        </a:prstGeom>
        <a:solidFill>
          <a:schemeClr val="lt1">
            <a:alpha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b="1" i="1" kern="1200">
              <a:latin typeface="Times New Roman" panose="02020603050405020304" pitchFamily="18" charset="0"/>
              <a:cs typeface="Times New Roman" panose="02020603050405020304" pitchFamily="18" charset="0"/>
            </a:rPr>
            <a:t>Avec</a:t>
          </a:r>
        </a:p>
      </dsp:txBody>
      <dsp:txXfrm>
        <a:off x="2269521" y="2262347"/>
        <a:ext cx="1531591" cy="13761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B7E8A-6B00-4BED-9A4E-2A6495B08B42}">
      <dsp:nvSpPr>
        <dsp:cNvPr id="0" name=""/>
        <dsp:cNvSpPr/>
      </dsp:nvSpPr>
      <dsp:spPr>
        <a:xfrm>
          <a:off x="2999" y="36619"/>
          <a:ext cx="3651567" cy="1755561"/>
        </a:xfrm>
        <a:prstGeom prst="rect">
          <a:avLst/>
        </a:prstGeom>
        <a:solidFill>
          <a:schemeClr val="lt1"/>
        </a:solidFill>
        <a:ln w="38100" cap="flat" cmpd="sng" algn="ctr">
          <a:solidFill>
            <a:schemeClr val="accent1">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Représentations de l’établissement / compréhension de la situation</a:t>
          </a:r>
        </a:p>
      </dsp:txBody>
      <dsp:txXfrm>
        <a:off x="2999" y="36619"/>
        <a:ext cx="3651567" cy="1755561"/>
      </dsp:txXfrm>
    </dsp:sp>
    <dsp:sp modelId="{D0882BC7-CCD0-476E-8113-486E9C80B3BA}">
      <dsp:nvSpPr>
        <dsp:cNvPr id="0" name=""/>
        <dsp:cNvSpPr/>
      </dsp:nvSpPr>
      <dsp:spPr>
        <a:xfrm>
          <a:off x="3947160" y="36619"/>
          <a:ext cx="3651567" cy="1755561"/>
        </a:xfrm>
        <a:prstGeom prst="rect">
          <a:avLst/>
        </a:prstGeom>
        <a:solidFill>
          <a:schemeClr val="lt1"/>
        </a:solidFill>
        <a:ln w="38100" cap="flat" cmpd="sng" algn="ctr">
          <a:solidFill>
            <a:schemeClr val="accent1">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Complexité du cadre institutionnel</a:t>
          </a:r>
        </a:p>
      </dsp:txBody>
      <dsp:txXfrm>
        <a:off x="3947160" y="36619"/>
        <a:ext cx="3651567" cy="1755561"/>
      </dsp:txXfrm>
    </dsp:sp>
    <dsp:sp modelId="{33C284C1-8C9A-432C-B994-6A096D2B11E8}">
      <dsp:nvSpPr>
        <dsp:cNvPr id="0" name=""/>
        <dsp:cNvSpPr/>
      </dsp:nvSpPr>
      <dsp:spPr>
        <a:xfrm>
          <a:off x="7891321" y="36619"/>
          <a:ext cx="3651567" cy="1755561"/>
        </a:xfrm>
        <a:prstGeom prst="rect">
          <a:avLst/>
        </a:prstGeom>
        <a:solidFill>
          <a:schemeClr val="lt1"/>
        </a:solidFill>
        <a:ln w="38100" cap="flat" cmpd="sng" algn="ctr">
          <a:solidFill>
            <a:schemeClr val="accent1">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Poids du structurel</a:t>
          </a:r>
        </a:p>
      </dsp:txBody>
      <dsp:txXfrm>
        <a:off x="7891321" y="36619"/>
        <a:ext cx="3651567" cy="17555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B7E8A-6B00-4BED-9A4E-2A6495B08B42}">
      <dsp:nvSpPr>
        <dsp:cNvPr id="0" name=""/>
        <dsp:cNvSpPr/>
      </dsp:nvSpPr>
      <dsp:spPr>
        <a:xfrm>
          <a:off x="2999" y="36619"/>
          <a:ext cx="3651567" cy="1755561"/>
        </a:xfrm>
        <a:prstGeom prst="rect">
          <a:avLst/>
        </a:prstGeom>
        <a:solidFill>
          <a:schemeClr val="lt1"/>
        </a:solidFill>
        <a:ln w="38100" cap="flat" cmpd="sng" algn="ctr">
          <a:solidFill>
            <a:schemeClr val="accent1">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L’histoire du parent</a:t>
          </a:r>
        </a:p>
      </dsp:txBody>
      <dsp:txXfrm>
        <a:off x="2999" y="36619"/>
        <a:ext cx="3651567" cy="1755561"/>
      </dsp:txXfrm>
    </dsp:sp>
    <dsp:sp modelId="{D0882BC7-CCD0-476E-8113-486E9C80B3BA}">
      <dsp:nvSpPr>
        <dsp:cNvPr id="0" name=""/>
        <dsp:cNvSpPr/>
      </dsp:nvSpPr>
      <dsp:spPr>
        <a:xfrm>
          <a:off x="3947160" y="36619"/>
          <a:ext cx="3651567" cy="1755561"/>
        </a:xfrm>
        <a:prstGeom prst="rect">
          <a:avLst/>
        </a:prstGeom>
        <a:solidFill>
          <a:schemeClr val="lt1"/>
        </a:solidFill>
        <a:ln w="38100" cap="flat" cmpd="sng" algn="ctr">
          <a:solidFill>
            <a:schemeClr val="accent1">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L’accompagnement dans la pratique </a:t>
          </a:r>
        </a:p>
      </dsp:txBody>
      <dsp:txXfrm>
        <a:off x="3947160" y="36619"/>
        <a:ext cx="3651567" cy="1755561"/>
      </dsp:txXfrm>
    </dsp:sp>
    <dsp:sp modelId="{33C284C1-8C9A-432C-B994-6A096D2B11E8}">
      <dsp:nvSpPr>
        <dsp:cNvPr id="0" name=""/>
        <dsp:cNvSpPr/>
      </dsp:nvSpPr>
      <dsp:spPr>
        <a:xfrm>
          <a:off x="7891321" y="36619"/>
          <a:ext cx="3651567" cy="1755561"/>
        </a:xfrm>
        <a:prstGeom prst="rect">
          <a:avLst/>
        </a:prstGeom>
        <a:solidFill>
          <a:schemeClr val="lt1"/>
        </a:solidFill>
        <a:ln w="38100" cap="flat" cmpd="sng" algn="ctr">
          <a:solidFill>
            <a:schemeClr val="accent1">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Le projet</a:t>
          </a:r>
        </a:p>
      </dsp:txBody>
      <dsp:txXfrm>
        <a:off x="7891321" y="36619"/>
        <a:ext cx="3651567" cy="17555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B7E8A-6B00-4BED-9A4E-2A6495B08B42}">
      <dsp:nvSpPr>
        <dsp:cNvPr id="0" name=""/>
        <dsp:cNvSpPr/>
      </dsp:nvSpPr>
      <dsp:spPr>
        <a:xfrm>
          <a:off x="2999" y="36619"/>
          <a:ext cx="3651567" cy="1755561"/>
        </a:xfrm>
        <a:prstGeom prst="rect">
          <a:avLst/>
        </a:prstGeom>
        <a:solidFill>
          <a:schemeClr val="lt1"/>
        </a:solidFill>
        <a:ln w="38100" cap="flat" cmpd="sng" algn="ctr">
          <a:solidFill>
            <a:schemeClr val="accent1">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Besoin de sécurité et de repères</a:t>
          </a:r>
        </a:p>
      </dsp:txBody>
      <dsp:txXfrm>
        <a:off x="2999" y="36619"/>
        <a:ext cx="3651567" cy="1755561"/>
      </dsp:txXfrm>
    </dsp:sp>
    <dsp:sp modelId="{D0882BC7-CCD0-476E-8113-486E9C80B3BA}">
      <dsp:nvSpPr>
        <dsp:cNvPr id="0" name=""/>
        <dsp:cNvSpPr/>
      </dsp:nvSpPr>
      <dsp:spPr>
        <a:xfrm>
          <a:off x="3947160" y="36619"/>
          <a:ext cx="3651567" cy="1755561"/>
        </a:xfrm>
        <a:prstGeom prst="rect">
          <a:avLst/>
        </a:prstGeom>
        <a:solidFill>
          <a:schemeClr val="lt1"/>
        </a:solidFill>
        <a:ln w="38100" cap="flat" cmpd="sng" algn="ctr">
          <a:solidFill>
            <a:schemeClr val="accent1">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La relation au cœur de l’accompagnement</a:t>
          </a:r>
        </a:p>
      </dsp:txBody>
      <dsp:txXfrm>
        <a:off x="3947160" y="36619"/>
        <a:ext cx="3651567" cy="1755561"/>
      </dsp:txXfrm>
    </dsp:sp>
    <dsp:sp modelId="{33C284C1-8C9A-432C-B994-6A096D2B11E8}">
      <dsp:nvSpPr>
        <dsp:cNvPr id="0" name=""/>
        <dsp:cNvSpPr/>
      </dsp:nvSpPr>
      <dsp:spPr>
        <a:xfrm>
          <a:off x="7891321" y="36619"/>
          <a:ext cx="3651567" cy="1755561"/>
        </a:xfrm>
        <a:prstGeom prst="rect">
          <a:avLst/>
        </a:prstGeom>
        <a:solidFill>
          <a:schemeClr val="lt1"/>
        </a:solidFill>
        <a:ln w="38100" cap="flat" cmpd="sng" algn="ctr">
          <a:solidFill>
            <a:schemeClr val="accent1">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Place, légitimité et besoin de reconnaissance</a:t>
          </a:r>
        </a:p>
      </dsp:txBody>
      <dsp:txXfrm>
        <a:off x="7891321" y="36619"/>
        <a:ext cx="3651567" cy="17555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BEB0F-0E12-4175-85D6-C932D32B8E15}">
      <dsp:nvSpPr>
        <dsp:cNvPr id="0" name=""/>
        <dsp:cNvSpPr/>
      </dsp:nvSpPr>
      <dsp:spPr>
        <a:xfrm>
          <a:off x="2957258" y="52127"/>
          <a:ext cx="2502135" cy="2502135"/>
        </a:xfrm>
        <a:prstGeom prst="ellipse">
          <a:avLst/>
        </a:prstGeom>
        <a:solidFill>
          <a:schemeClr val="lt1">
            <a:alpha val="50000"/>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b="1" i="1" kern="1200" dirty="0">
              <a:latin typeface="Times New Roman" panose="02020603050405020304" pitchFamily="18" charset="0"/>
              <a:cs typeface="Times New Roman" panose="02020603050405020304" pitchFamily="18" charset="0"/>
            </a:rPr>
            <a:t>Quotidien</a:t>
          </a:r>
        </a:p>
      </dsp:txBody>
      <dsp:txXfrm>
        <a:off x="3290877" y="490001"/>
        <a:ext cx="1834899" cy="1125960"/>
      </dsp:txXfrm>
    </dsp:sp>
    <dsp:sp modelId="{CA2FD495-4D10-440A-8EC5-471C23911872}">
      <dsp:nvSpPr>
        <dsp:cNvPr id="0" name=""/>
        <dsp:cNvSpPr/>
      </dsp:nvSpPr>
      <dsp:spPr>
        <a:xfrm>
          <a:off x="3860112" y="1615962"/>
          <a:ext cx="2502135" cy="2502135"/>
        </a:xfrm>
        <a:prstGeom prst="ellipse">
          <a:avLst/>
        </a:prstGeom>
        <a:solidFill>
          <a:schemeClr val="lt1">
            <a:alpha val="50000"/>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b="1" i="1" kern="1200" dirty="0">
              <a:latin typeface="Times New Roman" panose="02020603050405020304" pitchFamily="18" charset="0"/>
              <a:cs typeface="Times New Roman" panose="02020603050405020304" pitchFamily="18" charset="0"/>
            </a:rPr>
            <a:t>Expérience</a:t>
          </a:r>
        </a:p>
      </dsp:txBody>
      <dsp:txXfrm>
        <a:off x="4625349" y="2262347"/>
        <a:ext cx="1501281" cy="1376174"/>
      </dsp:txXfrm>
    </dsp:sp>
    <dsp:sp modelId="{D25C2192-94AF-4A1C-8CEE-8AD8EA909087}">
      <dsp:nvSpPr>
        <dsp:cNvPr id="0" name=""/>
        <dsp:cNvSpPr/>
      </dsp:nvSpPr>
      <dsp:spPr>
        <a:xfrm>
          <a:off x="2054405" y="1615962"/>
          <a:ext cx="2502135" cy="2502135"/>
        </a:xfrm>
        <a:prstGeom prst="ellipse">
          <a:avLst/>
        </a:prstGeom>
        <a:solidFill>
          <a:schemeClr val="lt1">
            <a:alpha val="50000"/>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b="1" i="1" kern="1200" dirty="0" err="1">
              <a:latin typeface="Times New Roman" panose="02020603050405020304" pitchFamily="18" charset="0"/>
              <a:cs typeface="Times New Roman" panose="02020603050405020304" pitchFamily="18" charset="0"/>
            </a:rPr>
            <a:t>Reliance</a:t>
          </a:r>
          <a:endParaRPr lang="fr-FR" sz="2400" b="1" i="1" kern="1200" dirty="0">
            <a:latin typeface="Times New Roman" panose="02020603050405020304" pitchFamily="18" charset="0"/>
            <a:cs typeface="Times New Roman" panose="02020603050405020304" pitchFamily="18" charset="0"/>
          </a:endParaRPr>
        </a:p>
      </dsp:txBody>
      <dsp:txXfrm>
        <a:off x="2290022" y="2262347"/>
        <a:ext cx="1501281" cy="13761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1453F-7DAB-4A01-A6B1-50E1E741EB52}">
      <dsp:nvSpPr>
        <dsp:cNvPr id="0" name=""/>
        <dsp:cNvSpPr/>
      </dsp:nvSpPr>
      <dsp:spPr>
        <a:xfrm>
          <a:off x="3577403" y="1907407"/>
          <a:ext cx="3281594" cy="1490651"/>
        </a:xfrm>
        <a:prstGeom prst="ellipse">
          <a:avLst/>
        </a:prstGeom>
        <a:gradFill rotWithShape="0">
          <a:gsLst>
            <a:gs pos="29000">
              <a:srgbClr val="5B9BD5">
                <a:lumMod val="110000"/>
                <a:satMod val="105000"/>
                <a:tint val="67000"/>
              </a:srgbClr>
            </a:gs>
            <a:gs pos="50000">
              <a:srgbClr val="5B9BD5">
                <a:lumMod val="105000"/>
                <a:satMod val="103000"/>
                <a:tint val="73000"/>
              </a:srgbClr>
            </a:gs>
            <a:gs pos="100000">
              <a:schemeClr val="accent3">
                <a:lumMod val="60000"/>
                <a:lumOff val="40000"/>
              </a:schemeClr>
            </a:gs>
          </a:gsLst>
          <a:lin ang="5400000" scaled="0"/>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Times New Roman" panose="02020603050405020304" pitchFamily="18" charset="0"/>
              <a:cs typeface="Times New Roman" panose="02020603050405020304" pitchFamily="18" charset="0"/>
            </a:rPr>
            <a:t>Environnement de RELIANCE</a:t>
          </a:r>
        </a:p>
      </dsp:txBody>
      <dsp:txXfrm>
        <a:off x="4057981" y="2125708"/>
        <a:ext cx="2320438" cy="1054049"/>
      </dsp:txXfrm>
    </dsp:sp>
    <dsp:sp modelId="{438F0B80-3573-43E4-BA97-570A95141647}">
      <dsp:nvSpPr>
        <dsp:cNvPr id="0" name=""/>
        <dsp:cNvSpPr/>
      </dsp:nvSpPr>
      <dsp:spPr>
        <a:xfrm rot="16160446">
          <a:off x="4864877" y="1553750"/>
          <a:ext cx="681653" cy="25725"/>
        </a:xfrm>
        <a:custGeom>
          <a:avLst/>
          <a:gdLst/>
          <a:ahLst/>
          <a:cxnLst/>
          <a:rect l="0" t="0" r="0" b="0"/>
          <a:pathLst>
            <a:path>
              <a:moveTo>
                <a:pt x="0" y="12862"/>
              </a:moveTo>
              <a:lnTo>
                <a:pt x="681653" y="1286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b="1" kern="1200">
            <a:latin typeface="Times New Roman" panose="02020603050405020304" pitchFamily="18" charset="0"/>
            <a:cs typeface="Times New Roman" panose="02020603050405020304" pitchFamily="18" charset="0"/>
          </a:endParaRPr>
        </a:p>
      </dsp:txBody>
      <dsp:txXfrm rot="10800000">
        <a:off x="5188662" y="1549571"/>
        <a:ext cx="34082" cy="34082"/>
      </dsp:txXfrm>
    </dsp:sp>
    <dsp:sp modelId="{975DCABD-C80B-4AD2-A270-46419D86F103}">
      <dsp:nvSpPr>
        <dsp:cNvPr id="0" name=""/>
        <dsp:cNvSpPr/>
      </dsp:nvSpPr>
      <dsp:spPr>
        <a:xfrm>
          <a:off x="3866886" y="591866"/>
          <a:ext cx="2662497" cy="633944"/>
        </a:xfrm>
        <a:prstGeom prst="flowChartProcess">
          <a:avLst/>
        </a:prstGeom>
        <a:solidFill>
          <a:srgbClr val="FFD68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Times New Roman" panose="02020603050405020304" pitchFamily="18" charset="0"/>
              <a:cs typeface="Times New Roman" panose="02020603050405020304" pitchFamily="18" charset="0"/>
            </a:rPr>
            <a:t>Parole du parent</a:t>
          </a:r>
        </a:p>
      </dsp:txBody>
      <dsp:txXfrm>
        <a:off x="3866886" y="591866"/>
        <a:ext cx="2662497" cy="633944"/>
      </dsp:txXfrm>
    </dsp:sp>
    <dsp:sp modelId="{DAD6C02A-4B7B-4DE9-AF97-1580ED345C5C}">
      <dsp:nvSpPr>
        <dsp:cNvPr id="0" name=""/>
        <dsp:cNvSpPr/>
      </dsp:nvSpPr>
      <dsp:spPr>
        <a:xfrm rot="21556275">
          <a:off x="6858326" y="2614453"/>
          <a:ext cx="716151" cy="25725"/>
        </a:xfrm>
        <a:custGeom>
          <a:avLst/>
          <a:gdLst/>
          <a:ahLst/>
          <a:cxnLst/>
          <a:rect l="0" t="0" r="0" b="0"/>
          <a:pathLst>
            <a:path>
              <a:moveTo>
                <a:pt x="0" y="12862"/>
              </a:moveTo>
              <a:lnTo>
                <a:pt x="716151" y="1286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b="1" kern="1200">
            <a:latin typeface="Times New Roman" panose="02020603050405020304" pitchFamily="18" charset="0"/>
            <a:cs typeface="Times New Roman" panose="02020603050405020304" pitchFamily="18" charset="0"/>
          </a:endParaRPr>
        </a:p>
      </dsp:txBody>
      <dsp:txXfrm>
        <a:off x="7198498" y="2609412"/>
        <a:ext cx="35807" cy="35807"/>
      </dsp:txXfrm>
    </dsp:sp>
    <dsp:sp modelId="{11FC6A07-27E7-44B7-8FB4-776992542678}">
      <dsp:nvSpPr>
        <dsp:cNvPr id="0" name=""/>
        <dsp:cNvSpPr/>
      </dsp:nvSpPr>
      <dsp:spPr>
        <a:xfrm>
          <a:off x="7572790" y="2289616"/>
          <a:ext cx="2546390" cy="633944"/>
        </a:xfrm>
        <a:prstGeom prst="flowChartProcess">
          <a:avLst/>
        </a:prstGeom>
        <a:solidFill>
          <a:srgbClr val="FFD68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Times New Roman" panose="02020603050405020304" pitchFamily="18" charset="0"/>
              <a:cs typeface="Times New Roman" panose="02020603050405020304" pitchFamily="18" charset="0"/>
            </a:rPr>
            <a:t>Valeurs</a:t>
          </a:r>
        </a:p>
      </dsp:txBody>
      <dsp:txXfrm>
        <a:off x="7572790" y="2289616"/>
        <a:ext cx="2546390" cy="633944"/>
      </dsp:txXfrm>
    </dsp:sp>
    <dsp:sp modelId="{06C518DD-E248-4DC4-8A85-337B6ECE1B04}">
      <dsp:nvSpPr>
        <dsp:cNvPr id="0" name=""/>
        <dsp:cNvSpPr/>
      </dsp:nvSpPr>
      <dsp:spPr>
        <a:xfrm rot="5368989">
          <a:off x="5094315" y="3516982"/>
          <a:ext cx="263595" cy="25725"/>
        </a:xfrm>
        <a:custGeom>
          <a:avLst/>
          <a:gdLst/>
          <a:ahLst/>
          <a:cxnLst/>
          <a:rect l="0" t="0" r="0" b="0"/>
          <a:pathLst>
            <a:path>
              <a:moveTo>
                <a:pt x="0" y="12862"/>
              </a:moveTo>
              <a:lnTo>
                <a:pt x="263595" y="1286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b="1" kern="1200">
            <a:latin typeface="Times New Roman" panose="02020603050405020304" pitchFamily="18" charset="0"/>
            <a:cs typeface="Times New Roman" panose="02020603050405020304" pitchFamily="18" charset="0"/>
          </a:endParaRPr>
        </a:p>
      </dsp:txBody>
      <dsp:txXfrm>
        <a:off x="5219523" y="3523254"/>
        <a:ext cx="13179" cy="13179"/>
      </dsp:txXfrm>
    </dsp:sp>
    <dsp:sp modelId="{9C40870C-72A2-4955-956D-2FDE4C86ED71}">
      <dsp:nvSpPr>
        <dsp:cNvPr id="0" name=""/>
        <dsp:cNvSpPr/>
      </dsp:nvSpPr>
      <dsp:spPr>
        <a:xfrm>
          <a:off x="3887464" y="3661636"/>
          <a:ext cx="2685393" cy="633944"/>
        </a:xfrm>
        <a:prstGeom prst="flowChartProcess">
          <a:avLst/>
        </a:prstGeom>
        <a:solidFill>
          <a:srgbClr val="FFD68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Times New Roman" panose="02020603050405020304" pitchFamily="18" charset="0"/>
              <a:cs typeface="Times New Roman" panose="02020603050405020304" pitchFamily="18" charset="0"/>
            </a:rPr>
            <a:t>Disponibilité</a:t>
          </a:r>
        </a:p>
      </dsp:txBody>
      <dsp:txXfrm>
        <a:off x="3887464" y="3661636"/>
        <a:ext cx="2685393" cy="633944"/>
      </dsp:txXfrm>
    </dsp:sp>
    <dsp:sp modelId="{C7CE2DFB-F4BB-4AF4-AC1B-3373C6D09E1E}">
      <dsp:nvSpPr>
        <dsp:cNvPr id="0" name=""/>
        <dsp:cNvSpPr/>
      </dsp:nvSpPr>
      <dsp:spPr>
        <a:xfrm rot="10832637">
          <a:off x="3054838" y="2621813"/>
          <a:ext cx="522934" cy="25725"/>
        </a:xfrm>
        <a:custGeom>
          <a:avLst/>
          <a:gdLst/>
          <a:ahLst/>
          <a:cxnLst/>
          <a:rect l="0" t="0" r="0" b="0"/>
          <a:pathLst>
            <a:path>
              <a:moveTo>
                <a:pt x="0" y="12862"/>
              </a:moveTo>
              <a:lnTo>
                <a:pt x="522934" y="1286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b="1" kern="1200">
            <a:latin typeface="Times New Roman" panose="02020603050405020304" pitchFamily="18" charset="0"/>
            <a:cs typeface="Times New Roman" panose="02020603050405020304" pitchFamily="18" charset="0"/>
          </a:endParaRPr>
        </a:p>
      </dsp:txBody>
      <dsp:txXfrm rot="10800000">
        <a:off x="3303232" y="2621603"/>
        <a:ext cx="26146" cy="26146"/>
      </dsp:txXfrm>
    </dsp:sp>
    <dsp:sp modelId="{94C4C456-816E-45E2-9ECD-35639146B154}">
      <dsp:nvSpPr>
        <dsp:cNvPr id="0" name=""/>
        <dsp:cNvSpPr/>
      </dsp:nvSpPr>
      <dsp:spPr>
        <a:xfrm>
          <a:off x="742604" y="2304249"/>
          <a:ext cx="2312939" cy="633944"/>
        </a:xfrm>
        <a:prstGeom prst="flowChartProcess">
          <a:avLst/>
        </a:prstGeom>
        <a:solidFill>
          <a:srgbClr val="FFD68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Times New Roman" panose="02020603050405020304" pitchFamily="18" charset="0"/>
              <a:cs typeface="Times New Roman" panose="02020603050405020304" pitchFamily="18" charset="0"/>
            </a:rPr>
            <a:t>Informations</a:t>
          </a:r>
        </a:p>
      </dsp:txBody>
      <dsp:txXfrm>
        <a:off x="742604" y="2304249"/>
        <a:ext cx="2312939" cy="633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9C407-0F0A-4DCC-8819-868CCBB109C0}">
      <dsp:nvSpPr>
        <dsp:cNvPr id="0" name=""/>
        <dsp:cNvSpPr/>
      </dsp:nvSpPr>
      <dsp:spPr>
        <a:xfrm>
          <a:off x="4679" y="0"/>
          <a:ext cx="1960132" cy="1422641"/>
        </a:xfrm>
        <a:prstGeom prst="roundRect">
          <a:avLst>
            <a:gd name="adj" fmla="val 10000"/>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Times New Roman" panose="02020603050405020304" pitchFamily="18" charset="0"/>
              <a:cs typeface="Times New Roman" panose="02020603050405020304" pitchFamily="18" charset="0"/>
            </a:rPr>
            <a:t>Assistance aux enfants abandonnés</a:t>
          </a:r>
        </a:p>
      </dsp:txBody>
      <dsp:txXfrm>
        <a:off x="46347" y="41668"/>
        <a:ext cx="1876796" cy="1339305"/>
      </dsp:txXfrm>
    </dsp:sp>
    <dsp:sp modelId="{F5B599F8-918B-4B03-8D3D-2625C4442842}">
      <dsp:nvSpPr>
        <dsp:cNvPr id="0" name=""/>
        <dsp:cNvSpPr/>
      </dsp:nvSpPr>
      <dsp:spPr>
        <a:xfrm>
          <a:off x="2202836" y="416169"/>
          <a:ext cx="504612" cy="590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FR" sz="2100" kern="1200">
            <a:latin typeface="Times New Roman" panose="02020603050405020304" pitchFamily="18" charset="0"/>
            <a:cs typeface="Times New Roman" panose="02020603050405020304" pitchFamily="18" charset="0"/>
          </a:endParaRPr>
        </a:p>
      </dsp:txBody>
      <dsp:txXfrm>
        <a:off x="2202836" y="534229"/>
        <a:ext cx="353228" cy="354181"/>
      </dsp:txXfrm>
    </dsp:sp>
    <dsp:sp modelId="{88D1E924-A9C5-49E6-AA83-6BFD85FA77BA}">
      <dsp:nvSpPr>
        <dsp:cNvPr id="0" name=""/>
        <dsp:cNvSpPr/>
      </dsp:nvSpPr>
      <dsp:spPr>
        <a:xfrm>
          <a:off x="2916910" y="0"/>
          <a:ext cx="2586447" cy="1422641"/>
        </a:xfrm>
        <a:prstGeom prst="roundRect">
          <a:avLst>
            <a:gd name="adj" fmla="val 10000"/>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Times New Roman" panose="02020603050405020304" pitchFamily="18" charset="0"/>
              <a:cs typeface="Times New Roman" panose="02020603050405020304" pitchFamily="18" charset="0"/>
            </a:rPr>
            <a:t>Assistance à l’enfance en danger</a:t>
          </a:r>
        </a:p>
      </dsp:txBody>
      <dsp:txXfrm>
        <a:off x="2958578" y="41668"/>
        <a:ext cx="2503111" cy="1339305"/>
      </dsp:txXfrm>
    </dsp:sp>
    <dsp:sp modelId="{A0C34A70-2839-4C91-89F8-009C90FDBAFD}">
      <dsp:nvSpPr>
        <dsp:cNvPr id="0" name=""/>
        <dsp:cNvSpPr/>
      </dsp:nvSpPr>
      <dsp:spPr>
        <a:xfrm>
          <a:off x="5741382" y="416169"/>
          <a:ext cx="504612" cy="5903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FR" sz="2100" kern="1200">
            <a:latin typeface="Times New Roman" panose="02020603050405020304" pitchFamily="18" charset="0"/>
            <a:cs typeface="Times New Roman" panose="02020603050405020304" pitchFamily="18" charset="0"/>
          </a:endParaRPr>
        </a:p>
      </dsp:txBody>
      <dsp:txXfrm>
        <a:off x="5741382" y="534229"/>
        <a:ext cx="353228" cy="354181"/>
      </dsp:txXfrm>
    </dsp:sp>
    <dsp:sp modelId="{84DA52B5-2F96-46C8-B870-F065B16F6D83}">
      <dsp:nvSpPr>
        <dsp:cNvPr id="0" name=""/>
        <dsp:cNvSpPr/>
      </dsp:nvSpPr>
      <dsp:spPr>
        <a:xfrm>
          <a:off x="6455456" y="0"/>
          <a:ext cx="4982927" cy="1422641"/>
        </a:xfrm>
        <a:prstGeom prst="roundRect">
          <a:avLst>
            <a:gd name="adj" fmla="val 10000"/>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Times New Roman" panose="02020603050405020304" pitchFamily="18" charset="0"/>
              <a:cs typeface="Times New Roman" panose="02020603050405020304" pitchFamily="18" charset="0"/>
            </a:rPr>
            <a:t>Aide sociale à l’enfance</a:t>
          </a:r>
        </a:p>
      </dsp:txBody>
      <dsp:txXfrm>
        <a:off x="6497124" y="41668"/>
        <a:ext cx="4899591" cy="1339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1B2D6-94CC-4700-9C66-35A0311BC814}">
      <dsp:nvSpPr>
        <dsp:cNvPr id="0" name=""/>
        <dsp:cNvSpPr/>
      </dsp:nvSpPr>
      <dsp:spPr>
        <a:xfrm>
          <a:off x="2476" y="0"/>
          <a:ext cx="2921642" cy="914400"/>
        </a:xfrm>
        <a:prstGeom prst="chevron">
          <a:avLst/>
        </a:prstGeom>
        <a:solidFill>
          <a:schemeClr val="accent3">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b="1" kern="1200" dirty="0"/>
            <a:t>Suppléance</a:t>
          </a:r>
        </a:p>
      </dsp:txBody>
      <dsp:txXfrm>
        <a:off x="459676" y="0"/>
        <a:ext cx="2007242" cy="914400"/>
      </dsp:txXfrm>
    </dsp:sp>
    <dsp:sp modelId="{42EBA772-289D-4F5C-8392-7C390369DF29}">
      <dsp:nvSpPr>
        <dsp:cNvPr id="0" name=""/>
        <dsp:cNvSpPr/>
      </dsp:nvSpPr>
      <dsp:spPr>
        <a:xfrm>
          <a:off x="2645658" y="0"/>
          <a:ext cx="2784611" cy="914400"/>
        </a:xfrm>
        <a:prstGeom prst="chevron">
          <a:avLst/>
        </a:prstGeom>
        <a:solidFill>
          <a:schemeClr val="accent3">
            <a:shade val="50000"/>
            <a:hueOff val="277296"/>
            <a:satOff val="-21400"/>
            <a:lumOff val="2499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b="1" kern="1200" dirty="0"/>
            <a:t>Soutien</a:t>
          </a:r>
        </a:p>
      </dsp:txBody>
      <dsp:txXfrm>
        <a:off x="3102858" y="0"/>
        <a:ext cx="1870211" cy="914400"/>
      </dsp:txXfrm>
    </dsp:sp>
    <dsp:sp modelId="{9235B186-00B2-49D3-929D-2E6A40254FE8}">
      <dsp:nvSpPr>
        <dsp:cNvPr id="0" name=""/>
        <dsp:cNvSpPr/>
      </dsp:nvSpPr>
      <dsp:spPr>
        <a:xfrm>
          <a:off x="5151808" y="0"/>
          <a:ext cx="2784611" cy="914400"/>
        </a:xfrm>
        <a:prstGeom prst="chevron">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b="1" kern="1200" dirty="0"/>
            <a:t>Education parentale</a:t>
          </a:r>
        </a:p>
      </dsp:txBody>
      <dsp:txXfrm>
        <a:off x="5609008" y="0"/>
        <a:ext cx="1870211" cy="914400"/>
      </dsp:txXfrm>
    </dsp:sp>
    <dsp:sp modelId="{2C21572B-70A7-4114-8D1E-A9FF1DBB5813}">
      <dsp:nvSpPr>
        <dsp:cNvPr id="0" name=""/>
        <dsp:cNvSpPr/>
      </dsp:nvSpPr>
      <dsp:spPr>
        <a:xfrm>
          <a:off x="7657959" y="0"/>
          <a:ext cx="3883864" cy="914400"/>
        </a:xfrm>
        <a:prstGeom prst="chevron">
          <a:avLst/>
        </a:prstGeom>
        <a:solidFill>
          <a:schemeClr val="accent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b="1" kern="1200" dirty="0"/>
            <a:t>Accompagnement</a:t>
          </a:r>
        </a:p>
      </dsp:txBody>
      <dsp:txXfrm>
        <a:off x="8115159" y="0"/>
        <a:ext cx="2969464" cy="914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E20A2-7ED8-465E-82AE-3590B4B251F7}">
      <dsp:nvSpPr>
        <dsp:cNvPr id="0" name=""/>
        <dsp:cNvSpPr/>
      </dsp:nvSpPr>
      <dsp:spPr>
        <a:xfrm>
          <a:off x="1105573" y="396"/>
          <a:ext cx="2570960" cy="1316213"/>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Déterminants internes</a:t>
          </a:r>
        </a:p>
      </dsp:txBody>
      <dsp:txXfrm>
        <a:off x="1482081" y="193151"/>
        <a:ext cx="1817944" cy="930703"/>
      </dsp:txXfrm>
    </dsp:sp>
    <dsp:sp modelId="{850785D5-163E-48E6-BA7D-AA127B1A5C0C}">
      <dsp:nvSpPr>
        <dsp:cNvPr id="0" name=""/>
        <dsp:cNvSpPr/>
      </dsp:nvSpPr>
      <dsp:spPr>
        <a:xfrm>
          <a:off x="2009351" y="1423486"/>
          <a:ext cx="763404" cy="763404"/>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2110540" y="1715412"/>
        <a:ext cx="561026" cy="179552"/>
      </dsp:txXfrm>
    </dsp:sp>
    <dsp:sp modelId="{B6EE5717-F3A2-42D9-A678-361C1922EA02}">
      <dsp:nvSpPr>
        <dsp:cNvPr id="0" name=""/>
        <dsp:cNvSpPr/>
      </dsp:nvSpPr>
      <dsp:spPr>
        <a:xfrm>
          <a:off x="1159722" y="2293767"/>
          <a:ext cx="2462662" cy="1316213"/>
        </a:xfrm>
        <a:prstGeom prst="ellipse">
          <a:avLst/>
        </a:prstGeom>
        <a:solidFill>
          <a:schemeClr val="accent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Déterminants externes</a:t>
          </a:r>
        </a:p>
      </dsp:txBody>
      <dsp:txXfrm>
        <a:off x="1520371" y="2486522"/>
        <a:ext cx="1741364" cy="930703"/>
      </dsp:txXfrm>
    </dsp:sp>
    <dsp:sp modelId="{60A738A4-E7BC-4E3B-B75C-5AC3394290A9}">
      <dsp:nvSpPr>
        <dsp:cNvPr id="0" name=""/>
        <dsp:cNvSpPr/>
      </dsp:nvSpPr>
      <dsp:spPr>
        <a:xfrm>
          <a:off x="3873965" y="1560372"/>
          <a:ext cx="418556" cy="489631"/>
        </a:xfrm>
        <a:prstGeom prst="rightArrow">
          <a:avLst>
            <a:gd name="adj1" fmla="val 60000"/>
            <a:gd name="adj2" fmla="val 50000"/>
          </a:avLst>
        </a:prstGeom>
        <a:solidFill>
          <a:schemeClr val="accent2">
            <a:hueOff val="889586"/>
            <a:satOff val="-19883"/>
            <a:lumOff val="-188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3873965" y="1658298"/>
        <a:ext cx="292989" cy="293779"/>
      </dsp:txXfrm>
    </dsp:sp>
    <dsp:sp modelId="{773EFAF6-FD19-413D-A18D-A379D0FFB90E}">
      <dsp:nvSpPr>
        <dsp:cNvPr id="0" name=""/>
        <dsp:cNvSpPr/>
      </dsp:nvSpPr>
      <dsp:spPr>
        <a:xfrm>
          <a:off x="4466262" y="669032"/>
          <a:ext cx="2356417" cy="2272311"/>
        </a:xfrm>
        <a:prstGeom prst="ellipse">
          <a:avLst/>
        </a:prstGeom>
        <a:solidFill>
          <a:schemeClr val="accent2">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fr-FR" sz="2600" b="1" kern="1200" dirty="0"/>
            <a:t>Capacité d'agir</a:t>
          </a:r>
        </a:p>
      </dsp:txBody>
      <dsp:txXfrm>
        <a:off x="4811351" y="1001804"/>
        <a:ext cx="1666239" cy="1606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99244-650E-4D76-B7F8-346DF1FBE100}">
      <dsp:nvSpPr>
        <dsp:cNvPr id="0" name=""/>
        <dsp:cNvSpPr/>
      </dsp:nvSpPr>
      <dsp:spPr>
        <a:xfrm>
          <a:off x="1986677" y="2422707"/>
          <a:ext cx="2428160" cy="2428160"/>
        </a:xfrm>
        <a:prstGeom prst="gear9">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Bien-être</a:t>
          </a:r>
        </a:p>
      </dsp:txBody>
      <dsp:txXfrm>
        <a:off x="2474845" y="2991492"/>
        <a:ext cx="1451824" cy="1248124"/>
      </dsp:txXfrm>
    </dsp:sp>
    <dsp:sp modelId="{9FE153AB-7464-46CE-B57A-E82B01D4EA2C}">
      <dsp:nvSpPr>
        <dsp:cNvPr id="0" name=""/>
        <dsp:cNvSpPr/>
      </dsp:nvSpPr>
      <dsp:spPr>
        <a:xfrm>
          <a:off x="573928" y="1848778"/>
          <a:ext cx="1765935" cy="1765935"/>
        </a:xfrm>
        <a:prstGeom prst="gear6">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Agir</a:t>
          </a:r>
        </a:p>
      </dsp:txBody>
      <dsp:txXfrm>
        <a:off x="1018507" y="2296044"/>
        <a:ext cx="876777" cy="871403"/>
      </dsp:txXfrm>
    </dsp:sp>
    <dsp:sp modelId="{79D701C0-9D42-4D5B-AA81-758E30BFC0F5}">
      <dsp:nvSpPr>
        <dsp:cNvPr id="0" name=""/>
        <dsp:cNvSpPr/>
      </dsp:nvSpPr>
      <dsp:spPr>
        <a:xfrm rot="20700000">
          <a:off x="1563032" y="630463"/>
          <a:ext cx="1730256" cy="1730256"/>
        </a:xfrm>
        <a:prstGeom prst="gear6">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Century Gothic" panose="020B0502020202020204" pitchFamily="34" charset="0"/>
            </a:rPr>
            <a:t>Ê</a:t>
          </a:r>
          <a:r>
            <a:rPr lang="fr-FR" sz="2400" b="1" kern="1200" dirty="0"/>
            <a:t>tre</a:t>
          </a:r>
        </a:p>
      </dsp:txBody>
      <dsp:txXfrm rot="-20700000">
        <a:off x="1942528" y="1009958"/>
        <a:ext cx="971264" cy="971264"/>
      </dsp:txXfrm>
    </dsp:sp>
    <dsp:sp modelId="{A293F3C4-4147-4F13-9C56-D1B08D3E41C7}">
      <dsp:nvSpPr>
        <dsp:cNvPr id="0" name=""/>
        <dsp:cNvSpPr/>
      </dsp:nvSpPr>
      <dsp:spPr>
        <a:xfrm>
          <a:off x="1802392" y="2054922"/>
          <a:ext cx="3108045" cy="3108045"/>
        </a:xfrm>
        <a:prstGeom prst="circularArrow">
          <a:avLst>
            <a:gd name="adj1" fmla="val 4688"/>
            <a:gd name="adj2" fmla="val 299029"/>
            <a:gd name="adj3" fmla="val 2521225"/>
            <a:gd name="adj4" fmla="val 15850420"/>
            <a:gd name="adj5" fmla="val 5469"/>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1ABAA1C-6469-45E4-B171-F3BA666636D5}">
      <dsp:nvSpPr>
        <dsp:cNvPr id="0" name=""/>
        <dsp:cNvSpPr/>
      </dsp:nvSpPr>
      <dsp:spPr>
        <a:xfrm>
          <a:off x="261185" y="1457097"/>
          <a:ext cx="2258189" cy="2258189"/>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D783F53-365A-4712-BA3B-C31CDDEB19B8}">
      <dsp:nvSpPr>
        <dsp:cNvPr id="0" name=""/>
        <dsp:cNvSpPr/>
      </dsp:nvSpPr>
      <dsp:spPr>
        <a:xfrm>
          <a:off x="1162806" y="250525"/>
          <a:ext cx="2434783" cy="2434783"/>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A9EBA-CE6B-4E4C-B038-4255809DD2BC}">
      <dsp:nvSpPr>
        <dsp:cNvPr id="0" name=""/>
        <dsp:cNvSpPr/>
      </dsp:nvSpPr>
      <dsp:spPr>
        <a:xfrm>
          <a:off x="1191406" y="2393560"/>
          <a:ext cx="2028812" cy="1249176"/>
        </a:xfrm>
        <a:prstGeom prst="roundRect">
          <a:avLst>
            <a:gd name="adj" fmla="val 10000"/>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a:t>Capabilités</a:t>
          </a:r>
        </a:p>
      </dsp:txBody>
      <dsp:txXfrm>
        <a:off x="1227993" y="2430147"/>
        <a:ext cx="1955638" cy="1176002"/>
      </dsp:txXfrm>
    </dsp:sp>
    <dsp:sp modelId="{4D7995CF-BDDC-4AE1-8AD1-26F21877C89F}">
      <dsp:nvSpPr>
        <dsp:cNvPr id="0" name=""/>
        <dsp:cNvSpPr/>
      </dsp:nvSpPr>
      <dsp:spPr>
        <a:xfrm rot="17688284">
          <a:off x="2798806" y="2345840"/>
          <a:ext cx="1451965" cy="26604"/>
        </a:xfrm>
        <a:custGeom>
          <a:avLst/>
          <a:gdLst/>
          <a:ahLst/>
          <a:cxnLst/>
          <a:rect l="0" t="0" r="0" b="0"/>
          <a:pathLst>
            <a:path>
              <a:moveTo>
                <a:pt x="0" y="13302"/>
              </a:moveTo>
              <a:lnTo>
                <a:pt x="1451965" y="13302"/>
              </a:lnTo>
            </a:path>
          </a:pathLst>
        </a:custGeom>
        <a:noFill/>
        <a:ln w="28575" cap="rnd" cmpd="sng" algn="ctr">
          <a:solidFill>
            <a:schemeClr val="accent1">
              <a:lumMod val="75000"/>
            </a:schemeClr>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88489" y="2322844"/>
        <a:ext cx="72598" cy="72598"/>
      </dsp:txXfrm>
    </dsp:sp>
    <dsp:sp modelId="{5C287F36-D32E-49D6-B275-0213F2D66BB1}">
      <dsp:nvSpPr>
        <dsp:cNvPr id="0" name=""/>
        <dsp:cNvSpPr/>
      </dsp:nvSpPr>
      <dsp:spPr>
        <a:xfrm>
          <a:off x="3829357" y="1166204"/>
          <a:ext cx="1799182" cy="1067865"/>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a:t>Potentialités </a:t>
          </a:r>
        </a:p>
        <a:p>
          <a:pPr marL="0" lvl="0" indent="0" algn="ctr" defTabSz="889000">
            <a:lnSpc>
              <a:spcPct val="90000"/>
            </a:lnSpc>
            <a:spcBef>
              <a:spcPct val="0"/>
            </a:spcBef>
            <a:spcAft>
              <a:spcPct val="35000"/>
            </a:spcAft>
            <a:buNone/>
          </a:pPr>
          <a:r>
            <a:rPr lang="fr-FR" sz="2000" b="1" kern="1200"/>
            <a:t>"Being"</a:t>
          </a:r>
        </a:p>
      </dsp:txBody>
      <dsp:txXfrm>
        <a:off x="3860634" y="1197481"/>
        <a:ext cx="1736628" cy="1005311"/>
      </dsp:txXfrm>
    </dsp:sp>
    <dsp:sp modelId="{B259ABF8-A4A0-4044-9D4B-117FBB3933A0}">
      <dsp:nvSpPr>
        <dsp:cNvPr id="0" name=""/>
        <dsp:cNvSpPr/>
      </dsp:nvSpPr>
      <dsp:spPr>
        <a:xfrm rot="17692822">
          <a:off x="5209194" y="1030107"/>
          <a:ext cx="1447831" cy="26604"/>
        </a:xfrm>
        <a:custGeom>
          <a:avLst/>
          <a:gdLst/>
          <a:ahLst/>
          <a:cxnLst/>
          <a:rect l="0" t="0" r="0" b="0"/>
          <a:pathLst>
            <a:path>
              <a:moveTo>
                <a:pt x="0" y="13302"/>
              </a:moveTo>
              <a:lnTo>
                <a:pt x="1447831" y="13302"/>
              </a:lnTo>
            </a:path>
          </a:pathLst>
        </a:custGeom>
        <a:noFill/>
        <a:ln w="15875" cap="rnd"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896914" y="1007214"/>
        <a:ext cx="72391" cy="72391"/>
      </dsp:txXfrm>
    </dsp:sp>
    <dsp:sp modelId="{82622DAE-6458-481A-8924-993DF1D499CF}">
      <dsp:nvSpPr>
        <dsp:cNvPr id="0" name=""/>
        <dsp:cNvSpPr/>
      </dsp:nvSpPr>
      <dsp:spPr>
        <a:xfrm>
          <a:off x="6237679" y="5970"/>
          <a:ext cx="2166782" cy="761423"/>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a:t>Capital financier</a:t>
          </a:r>
        </a:p>
      </dsp:txBody>
      <dsp:txXfrm>
        <a:off x="6259980" y="28271"/>
        <a:ext cx="2122180" cy="716821"/>
      </dsp:txXfrm>
    </dsp:sp>
    <dsp:sp modelId="{4185E60C-03E7-477E-B634-0D96ED878B42}">
      <dsp:nvSpPr>
        <dsp:cNvPr id="0" name=""/>
        <dsp:cNvSpPr/>
      </dsp:nvSpPr>
      <dsp:spPr>
        <a:xfrm rot="19457599">
          <a:off x="5558031" y="1467926"/>
          <a:ext cx="750156" cy="26604"/>
        </a:xfrm>
        <a:custGeom>
          <a:avLst/>
          <a:gdLst/>
          <a:ahLst/>
          <a:cxnLst/>
          <a:rect l="0" t="0" r="0" b="0"/>
          <a:pathLst>
            <a:path>
              <a:moveTo>
                <a:pt x="0" y="13302"/>
              </a:moveTo>
              <a:lnTo>
                <a:pt x="750156" y="13302"/>
              </a:lnTo>
            </a:path>
          </a:pathLst>
        </a:custGeom>
        <a:noFill/>
        <a:ln w="15875" cap="rnd"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914356" y="1462474"/>
        <a:ext cx="37507" cy="37507"/>
      </dsp:txXfrm>
    </dsp:sp>
    <dsp:sp modelId="{D41E7D3A-4BC9-43F0-BF03-1E057902FD79}">
      <dsp:nvSpPr>
        <dsp:cNvPr id="0" name=""/>
        <dsp:cNvSpPr/>
      </dsp:nvSpPr>
      <dsp:spPr>
        <a:xfrm>
          <a:off x="6237679" y="881607"/>
          <a:ext cx="2205706" cy="761423"/>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Capital physique</a:t>
          </a:r>
        </a:p>
      </dsp:txBody>
      <dsp:txXfrm>
        <a:off x="6259980" y="903908"/>
        <a:ext cx="2161104" cy="716821"/>
      </dsp:txXfrm>
    </dsp:sp>
    <dsp:sp modelId="{0B04E6B1-9FC8-489E-A6B4-17B285445F14}">
      <dsp:nvSpPr>
        <dsp:cNvPr id="0" name=""/>
        <dsp:cNvSpPr/>
      </dsp:nvSpPr>
      <dsp:spPr>
        <a:xfrm rot="2142401">
          <a:off x="5558031" y="1905744"/>
          <a:ext cx="750156" cy="26604"/>
        </a:xfrm>
        <a:custGeom>
          <a:avLst/>
          <a:gdLst/>
          <a:ahLst/>
          <a:cxnLst/>
          <a:rect l="0" t="0" r="0" b="0"/>
          <a:pathLst>
            <a:path>
              <a:moveTo>
                <a:pt x="0" y="13302"/>
              </a:moveTo>
              <a:lnTo>
                <a:pt x="750156" y="13302"/>
              </a:lnTo>
            </a:path>
          </a:pathLst>
        </a:custGeom>
        <a:noFill/>
        <a:ln w="15875" cap="rnd"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914356" y="1900293"/>
        <a:ext cx="37507" cy="37507"/>
      </dsp:txXfrm>
    </dsp:sp>
    <dsp:sp modelId="{5CC8C09A-8FC2-42D3-B352-A6E411488E86}">
      <dsp:nvSpPr>
        <dsp:cNvPr id="0" name=""/>
        <dsp:cNvSpPr/>
      </dsp:nvSpPr>
      <dsp:spPr>
        <a:xfrm>
          <a:off x="6237679" y="1757244"/>
          <a:ext cx="2128422" cy="761423"/>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a:t>Capital humain</a:t>
          </a:r>
        </a:p>
      </dsp:txBody>
      <dsp:txXfrm>
        <a:off x="6259980" y="1779545"/>
        <a:ext cx="2083820" cy="716821"/>
      </dsp:txXfrm>
    </dsp:sp>
    <dsp:sp modelId="{65C4A77C-D50D-4E53-A51E-27E6CA8670D0}">
      <dsp:nvSpPr>
        <dsp:cNvPr id="0" name=""/>
        <dsp:cNvSpPr/>
      </dsp:nvSpPr>
      <dsp:spPr>
        <a:xfrm rot="3907178">
          <a:off x="5209194" y="2343563"/>
          <a:ext cx="1447831" cy="26604"/>
        </a:xfrm>
        <a:custGeom>
          <a:avLst/>
          <a:gdLst/>
          <a:ahLst/>
          <a:cxnLst/>
          <a:rect l="0" t="0" r="0" b="0"/>
          <a:pathLst>
            <a:path>
              <a:moveTo>
                <a:pt x="0" y="13302"/>
              </a:moveTo>
              <a:lnTo>
                <a:pt x="1447831" y="13302"/>
              </a:lnTo>
            </a:path>
          </a:pathLst>
        </a:custGeom>
        <a:noFill/>
        <a:ln w="15875" cap="rnd"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896914" y="2320669"/>
        <a:ext cx="72391" cy="72391"/>
      </dsp:txXfrm>
    </dsp:sp>
    <dsp:sp modelId="{2C4A4D65-3DFC-4442-B9F9-75DFE1AE393F}">
      <dsp:nvSpPr>
        <dsp:cNvPr id="0" name=""/>
        <dsp:cNvSpPr/>
      </dsp:nvSpPr>
      <dsp:spPr>
        <a:xfrm>
          <a:off x="6237679" y="2632881"/>
          <a:ext cx="2192549" cy="761423"/>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a:t>Capital social</a:t>
          </a:r>
        </a:p>
      </dsp:txBody>
      <dsp:txXfrm>
        <a:off x="6259980" y="2655182"/>
        <a:ext cx="2147947" cy="716821"/>
      </dsp:txXfrm>
    </dsp:sp>
    <dsp:sp modelId="{32CA0A65-21E2-4DE9-999D-0DF18971533E}">
      <dsp:nvSpPr>
        <dsp:cNvPr id="0" name=""/>
        <dsp:cNvSpPr/>
      </dsp:nvSpPr>
      <dsp:spPr>
        <a:xfrm rot="3902614">
          <a:off x="2802938" y="3659296"/>
          <a:ext cx="1443700" cy="26604"/>
        </a:xfrm>
        <a:custGeom>
          <a:avLst/>
          <a:gdLst/>
          <a:ahLst/>
          <a:cxnLst/>
          <a:rect l="0" t="0" r="0" b="0"/>
          <a:pathLst>
            <a:path>
              <a:moveTo>
                <a:pt x="0" y="13302"/>
              </a:moveTo>
              <a:lnTo>
                <a:pt x="1443700" y="13302"/>
              </a:lnTo>
            </a:path>
          </a:pathLst>
        </a:custGeom>
        <a:noFill/>
        <a:ln w="28575" cap="rnd"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88696" y="3636506"/>
        <a:ext cx="72185" cy="72185"/>
      </dsp:txXfrm>
    </dsp:sp>
    <dsp:sp modelId="{821DA46F-1FD5-4644-8CBF-36F1ED39E3B1}">
      <dsp:nvSpPr>
        <dsp:cNvPr id="0" name=""/>
        <dsp:cNvSpPr/>
      </dsp:nvSpPr>
      <dsp:spPr>
        <a:xfrm>
          <a:off x="3829357" y="3784005"/>
          <a:ext cx="1799198" cy="1086086"/>
        </a:xfrm>
        <a:prstGeom prst="roundRect">
          <a:avLst>
            <a:gd name="adj" fmla="val 10000"/>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a:t>Capacités</a:t>
          </a:r>
        </a:p>
        <a:p>
          <a:pPr marL="0" lvl="0" indent="0" algn="ctr" defTabSz="889000">
            <a:lnSpc>
              <a:spcPct val="90000"/>
            </a:lnSpc>
            <a:spcBef>
              <a:spcPct val="0"/>
            </a:spcBef>
            <a:spcAft>
              <a:spcPct val="35000"/>
            </a:spcAft>
            <a:buNone/>
          </a:pPr>
          <a:r>
            <a:rPr lang="fr-FR" sz="2000" b="1" kern="1200"/>
            <a:t>"doing"</a:t>
          </a:r>
        </a:p>
      </dsp:txBody>
      <dsp:txXfrm>
        <a:off x="3861167" y="3815815"/>
        <a:ext cx="1735578" cy="1022466"/>
      </dsp:txXfrm>
    </dsp:sp>
    <dsp:sp modelId="{DCE5EB57-9C24-4675-AEDA-B51504FF68F3}">
      <dsp:nvSpPr>
        <dsp:cNvPr id="0" name=""/>
        <dsp:cNvSpPr/>
      </dsp:nvSpPr>
      <dsp:spPr>
        <a:xfrm rot="19457599">
          <a:off x="5558047" y="4094837"/>
          <a:ext cx="750156" cy="26604"/>
        </a:xfrm>
        <a:custGeom>
          <a:avLst/>
          <a:gdLst/>
          <a:ahLst/>
          <a:cxnLst/>
          <a:rect l="0" t="0" r="0" b="0"/>
          <a:pathLst>
            <a:path>
              <a:moveTo>
                <a:pt x="0" y="13302"/>
              </a:moveTo>
              <a:lnTo>
                <a:pt x="750156" y="13302"/>
              </a:lnTo>
            </a:path>
          </a:pathLst>
        </a:custGeom>
        <a:noFill/>
        <a:ln w="9525" cap="rnd" cmpd="sng" algn="ctr">
          <a:solidFill>
            <a:schemeClr val="accent1">
              <a:lumMod val="7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dirty="0"/>
        </a:p>
      </dsp:txBody>
      <dsp:txXfrm>
        <a:off x="5914371" y="4089385"/>
        <a:ext cx="37507" cy="37507"/>
      </dsp:txXfrm>
    </dsp:sp>
    <dsp:sp modelId="{02F49451-5DCC-48E2-B317-26F1651CB967}">
      <dsp:nvSpPr>
        <dsp:cNvPr id="0" name=""/>
        <dsp:cNvSpPr/>
      </dsp:nvSpPr>
      <dsp:spPr>
        <a:xfrm>
          <a:off x="6237694" y="3508518"/>
          <a:ext cx="2179909" cy="761423"/>
        </a:xfrm>
        <a:prstGeom prst="roundRect">
          <a:avLst>
            <a:gd name="adj" fmla="val 10000"/>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Caractéristiques personnelles</a:t>
          </a:r>
        </a:p>
      </dsp:txBody>
      <dsp:txXfrm>
        <a:off x="6259995" y="3530819"/>
        <a:ext cx="2135307" cy="716821"/>
      </dsp:txXfrm>
    </dsp:sp>
    <dsp:sp modelId="{6910119A-EE58-4EAE-B7E6-178273064CB6}">
      <dsp:nvSpPr>
        <dsp:cNvPr id="0" name=""/>
        <dsp:cNvSpPr/>
      </dsp:nvSpPr>
      <dsp:spPr>
        <a:xfrm rot="2142401">
          <a:off x="5558047" y="4532655"/>
          <a:ext cx="750156" cy="26604"/>
        </a:xfrm>
        <a:custGeom>
          <a:avLst/>
          <a:gdLst/>
          <a:ahLst/>
          <a:cxnLst/>
          <a:rect l="0" t="0" r="0" b="0"/>
          <a:pathLst>
            <a:path>
              <a:moveTo>
                <a:pt x="0" y="13302"/>
              </a:moveTo>
              <a:lnTo>
                <a:pt x="750156" y="13302"/>
              </a:lnTo>
            </a:path>
          </a:pathLst>
        </a:custGeom>
        <a:noFill/>
        <a:ln w="19050" cap="rnd" cmpd="sng" algn="ctr">
          <a:solidFill>
            <a:schemeClr val="accent1">
              <a:lumMod val="7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914371" y="4527204"/>
        <a:ext cx="37507" cy="37507"/>
      </dsp:txXfrm>
    </dsp:sp>
    <dsp:sp modelId="{16286542-7A3E-4313-BBCE-C56729B5B151}">
      <dsp:nvSpPr>
        <dsp:cNvPr id="0" name=""/>
        <dsp:cNvSpPr/>
      </dsp:nvSpPr>
      <dsp:spPr>
        <a:xfrm>
          <a:off x="6237694" y="4384155"/>
          <a:ext cx="2218315" cy="761423"/>
        </a:xfrm>
        <a:prstGeom prst="roundRect">
          <a:avLst>
            <a:gd name="adj" fmla="val 10000"/>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Opportunités sociales</a:t>
          </a:r>
        </a:p>
      </dsp:txBody>
      <dsp:txXfrm>
        <a:off x="6259995" y="4406456"/>
        <a:ext cx="2173713" cy="7168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0F2D1-6658-40FF-85D6-9B9B150E4F85}">
      <dsp:nvSpPr>
        <dsp:cNvPr id="0" name=""/>
        <dsp:cNvSpPr/>
      </dsp:nvSpPr>
      <dsp:spPr>
        <a:xfrm>
          <a:off x="1336895" y="670254"/>
          <a:ext cx="4160188" cy="4160188"/>
        </a:xfrm>
        <a:prstGeom prst="blockArc">
          <a:avLst>
            <a:gd name="adj1" fmla="val 9152628"/>
            <a:gd name="adj2" fmla="val 16804718"/>
            <a:gd name="adj3" fmla="val 4637"/>
          </a:avLst>
        </a:prstGeom>
        <a:solidFill>
          <a:schemeClr val="accent2">
            <a:hueOff val="889586"/>
            <a:satOff val="-19883"/>
            <a:lumOff val="-18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A58C86-E809-47A8-8C3A-9A587AD3F19E}">
      <dsp:nvSpPr>
        <dsp:cNvPr id="0" name=""/>
        <dsp:cNvSpPr/>
      </dsp:nvSpPr>
      <dsp:spPr>
        <a:xfrm>
          <a:off x="1423456" y="980516"/>
          <a:ext cx="4164836" cy="4164836"/>
        </a:xfrm>
        <a:prstGeom prst="blockArc">
          <a:avLst>
            <a:gd name="adj1" fmla="val 159084"/>
            <a:gd name="adj2" fmla="val 10959084"/>
            <a:gd name="adj3" fmla="val 4632"/>
          </a:avLst>
        </a:prstGeom>
        <a:solidFill>
          <a:schemeClr val="accent2">
            <a:hueOff val="444793"/>
            <a:satOff val="-9942"/>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3B8DE3-98CE-41F4-A89B-92297B62ADC7}">
      <dsp:nvSpPr>
        <dsp:cNvPr id="0" name=""/>
        <dsp:cNvSpPr/>
      </dsp:nvSpPr>
      <dsp:spPr>
        <a:xfrm>
          <a:off x="1589568" y="612306"/>
          <a:ext cx="4160188" cy="4160188"/>
        </a:xfrm>
        <a:prstGeom prst="blockArc">
          <a:avLst>
            <a:gd name="adj1" fmla="val 15862197"/>
            <a:gd name="adj2" fmla="val 1973642"/>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DAACAE-4441-4B95-9506-FA89BCFAEC4C}">
      <dsp:nvSpPr>
        <dsp:cNvPr id="0" name=""/>
        <dsp:cNvSpPr/>
      </dsp:nvSpPr>
      <dsp:spPr>
        <a:xfrm>
          <a:off x="2278154" y="1632741"/>
          <a:ext cx="2675206" cy="1991552"/>
        </a:xfrm>
        <a:prstGeom prst="ellipse">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err="1"/>
            <a:t>Capabilités</a:t>
          </a:r>
          <a:endParaRPr lang="fr-FR" sz="2400" b="1" kern="1200" dirty="0"/>
        </a:p>
      </dsp:txBody>
      <dsp:txXfrm>
        <a:off x="2669929" y="1924397"/>
        <a:ext cx="1891656" cy="1408240"/>
      </dsp:txXfrm>
    </dsp:sp>
    <dsp:sp modelId="{B32301A5-4868-475E-A947-D1A14C654E1A}">
      <dsp:nvSpPr>
        <dsp:cNvPr id="0" name=""/>
        <dsp:cNvSpPr/>
      </dsp:nvSpPr>
      <dsp:spPr>
        <a:xfrm>
          <a:off x="2361516" y="465"/>
          <a:ext cx="2482041" cy="1339746"/>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Ressources  internes</a:t>
          </a:r>
        </a:p>
      </dsp:txBody>
      <dsp:txXfrm>
        <a:off x="2725002" y="196666"/>
        <a:ext cx="1755069" cy="947344"/>
      </dsp:txXfrm>
    </dsp:sp>
    <dsp:sp modelId="{FFEF9482-D670-4B80-96DD-08E00E5A4E9F}">
      <dsp:nvSpPr>
        <dsp:cNvPr id="0" name=""/>
        <dsp:cNvSpPr/>
      </dsp:nvSpPr>
      <dsp:spPr>
        <a:xfrm>
          <a:off x="4211776" y="3126005"/>
          <a:ext cx="2592409" cy="1339746"/>
        </a:xfrm>
        <a:prstGeom prst="ellipse">
          <a:avLst/>
        </a:prstGeom>
        <a:solidFill>
          <a:schemeClr val="accent2">
            <a:hueOff val="444793"/>
            <a:satOff val="-9942"/>
            <a:lumOff val="-9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Ressources externes</a:t>
          </a:r>
        </a:p>
      </dsp:txBody>
      <dsp:txXfrm>
        <a:off x="4591426" y="3322206"/>
        <a:ext cx="1833109" cy="947344"/>
      </dsp:txXfrm>
    </dsp:sp>
    <dsp:sp modelId="{9461BB9E-8307-4934-AC09-0C3D904DF262}">
      <dsp:nvSpPr>
        <dsp:cNvPr id="0" name=""/>
        <dsp:cNvSpPr/>
      </dsp:nvSpPr>
      <dsp:spPr>
        <a:xfrm>
          <a:off x="216183" y="2943808"/>
          <a:ext cx="2455554" cy="1327742"/>
        </a:xfrm>
        <a:prstGeom prst="ellipse">
          <a:avLst/>
        </a:prstGeom>
        <a:solidFill>
          <a:schemeClr val="accent2">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Facteurs de conversion</a:t>
          </a:r>
        </a:p>
      </dsp:txBody>
      <dsp:txXfrm>
        <a:off x="575791" y="3138251"/>
        <a:ext cx="1736338" cy="9388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632AB-19B6-4C16-9857-2AA7E097841C}">
      <dsp:nvSpPr>
        <dsp:cNvPr id="0" name=""/>
        <dsp:cNvSpPr/>
      </dsp:nvSpPr>
      <dsp:spPr>
        <a:xfrm>
          <a:off x="1861958" y="620966"/>
          <a:ext cx="4167238" cy="4167238"/>
        </a:xfrm>
        <a:prstGeom prst="blockArc">
          <a:avLst>
            <a:gd name="adj1" fmla="val 10791981"/>
            <a:gd name="adj2" fmla="val 16434853"/>
            <a:gd name="adj3" fmla="val 4642"/>
          </a:avLst>
        </a:prstGeom>
        <a:solidFill>
          <a:schemeClr val="accent2">
            <a:hueOff val="889586"/>
            <a:satOff val="-19883"/>
            <a:lumOff val="-18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B65C32-6266-4B00-B004-9BFE747BEAE0}">
      <dsp:nvSpPr>
        <dsp:cNvPr id="0" name=""/>
        <dsp:cNvSpPr/>
      </dsp:nvSpPr>
      <dsp:spPr>
        <a:xfrm>
          <a:off x="1861958" y="630461"/>
          <a:ext cx="4167238" cy="4167238"/>
        </a:xfrm>
        <a:prstGeom prst="blockArc">
          <a:avLst>
            <a:gd name="adj1" fmla="val 5165147"/>
            <a:gd name="adj2" fmla="val 10808019"/>
            <a:gd name="adj3" fmla="val 4642"/>
          </a:avLst>
        </a:prstGeom>
        <a:solidFill>
          <a:schemeClr val="accent2">
            <a:hueOff val="593057"/>
            <a:satOff val="-13255"/>
            <a:lumOff val="-1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DB8087-86B0-4F83-A514-897A5CB4BED1}">
      <dsp:nvSpPr>
        <dsp:cNvPr id="0" name=""/>
        <dsp:cNvSpPr/>
      </dsp:nvSpPr>
      <dsp:spPr>
        <a:xfrm>
          <a:off x="2080409" y="627268"/>
          <a:ext cx="4167238" cy="4167238"/>
        </a:xfrm>
        <a:prstGeom prst="blockArc">
          <a:avLst>
            <a:gd name="adj1" fmla="val 21597375"/>
            <a:gd name="adj2" fmla="val 5534348"/>
            <a:gd name="adj3" fmla="val 4642"/>
          </a:avLst>
        </a:prstGeom>
        <a:solidFill>
          <a:schemeClr val="accent2">
            <a:hueOff val="296529"/>
            <a:satOff val="-6628"/>
            <a:lumOff val="-6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1A7036-CB12-4AD2-BAD5-B2D17EE9FC08}">
      <dsp:nvSpPr>
        <dsp:cNvPr id="0" name=""/>
        <dsp:cNvSpPr/>
      </dsp:nvSpPr>
      <dsp:spPr>
        <a:xfrm>
          <a:off x="2080409" y="624160"/>
          <a:ext cx="4167238" cy="4167238"/>
        </a:xfrm>
        <a:prstGeom prst="blockArc">
          <a:avLst>
            <a:gd name="adj1" fmla="val 16065652"/>
            <a:gd name="adj2" fmla="val 2625"/>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BC9458-E4A1-4D76-96BD-48279EEDC946}">
      <dsp:nvSpPr>
        <dsp:cNvPr id="0" name=""/>
        <dsp:cNvSpPr/>
      </dsp:nvSpPr>
      <dsp:spPr>
        <a:xfrm>
          <a:off x="2741380" y="1749888"/>
          <a:ext cx="2755622" cy="191889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Environnement </a:t>
          </a:r>
          <a:r>
            <a:rPr lang="fr-FR" sz="2000" b="1" kern="1200" dirty="0" err="1"/>
            <a:t>capacitant</a:t>
          </a:r>
          <a:endParaRPr lang="fr-FR" sz="2000" b="1" kern="1200" dirty="0"/>
        </a:p>
      </dsp:txBody>
      <dsp:txXfrm>
        <a:off x="3144931" y="2030903"/>
        <a:ext cx="1948520" cy="1356860"/>
      </dsp:txXfrm>
    </dsp:sp>
    <dsp:sp modelId="{7A690B5B-C38F-4410-AD8F-4EDE8435A71F}">
      <dsp:nvSpPr>
        <dsp:cNvPr id="0" name=""/>
        <dsp:cNvSpPr/>
      </dsp:nvSpPr>
      <dsp:spPr>
        <a:xfrm>
          <a:off x="2858463" y="2458"/>
          <a:ext cx="2452094" cy="1343223"/>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Compétences	</a:t>
          </a:r>
        </a:p>
      </dsp:txBody>
      <dsp:txXfrm>
        <a:off x="3217564" y="199168"/>
        <a:ext cx="1733892" cy="949803"/>
      </dsp:txXfrm>
    </dsp:sp>
    <dsp:sp modelId="{B91E091F-C211-4173-9E9B-9993E449CA7D}">
      <dsp:nvSpPr>
        <dsp:cNvPr id="0" name=""/>
        <dsp:cNvSpPr/>
      </dsp:nvSpPr>
      <dsp:spPr>
        <a:xfrm>
          <a:off x="5527680" y="2037721"/>
          <a:ext cx="1343223" cy="1343223"/>
        </a:xfrm>
        <a:prstGeom prst="ellipse">
          <a:avLst/>
        </a:prstGeom>
        <a:solidFill>
          <a:schemeClr val="accent2">
            <a:hueOff val="296529"/>
            <a:satOff val="-6628"/>
            <a:lumOff val="-6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Savoirs</a:t>
          </a:r>
        </a:p>
      </dsp:txBody>
      <dsp:txXfrm>
        <a:off x="5724390" y="2234431"/>
        <a:ext cx="949803" cy="949803"/>
      </dsp:txXfrm>
    </dsp:sp>
    <dsp:sp modelId="{8B26CD79-C7D7-4735-AEA3-48453E581A72}">
      <dsp:nvSpPr>
        <dsp:cNvPr id="0" name=""/>
        <dsp:cNvSpPr/>
      </dsp:nvSpPr>
      <dsp:spPr>
        <a:xfrm>
          <a:off x="2985237" y="4072985"/>
          <a:ext cx="2198547" cy="1343223"/>
        </a:xfrm>
        <a:prstGeom prst="ellipse">
          <a:avLst/>
        </a:prstGeom>
        <a:solidFill>
          <a:schemeClr val="accent2">
            <a:hueOff val="593057"/>
            <a:satOff val="-13255"/>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Possibilités d’action</a:t>
          </a:r>
        </a:p>
      </dsp:txBody>
      <dsp:txXfrm>
        <a:off x="3307207" y="4269695"/>
        <a:ext cx="1554607" cy="949803"/>
      </dsp:txXfrm>
    </dsp:sp>
    <dsp:sp modelId="{9966CE18-60A8-487E-8CF8-0B67CC3A8721}">
      <dsp:nvSpPr>
        <dsp:cNvPr id="0" name=""/>
        <dsp:cNvSpPr/>
      </dsp:nvSpPr>
      <dsp:spPr>
        <a:xfrm>
          <a:off x="1197686" y="1999950"/>
          <a:ext cx="1425267" cy="1418766"/>
        </a:xfrm>
        <a:prstGeom prst="ellipse">
          <a:avLst/>
        </a:prstGeom>
        <a:solidFill>
          <a:schemeClr val="accent2">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Degré de contrôle</a:t>
          </a:r>
        </a:p>
      </dsp:txBody>
      <dsp:txXfrm>
        <a:off x="1406412" y="2207723"/>
        <a:ext cx="1007815" cy="1003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7D307-BFD8-4A72-B5CE-336FA04AEB70}">
      <dsp:nvSpPr>
        <dsp:cNvPr id="0" name=""/>
        <dsp:cNvSpPr/>
      </dsp:nvSpPr>
      <dsp:spPr>
        <a:xfrm>
          <a:off x="2879576" y="52776"/>
          <a:ext cx="2533275" cy="2533275"/>
        </a:xfrm>
        <a:prstGeom prst="ellipse">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Times New Roman" panose="02020603050405020304" pitchFamily="18" charset="0"/>
              <a:cs typeface="Times New Roman" panose="02020603050405020304" pitchFamily="18" charset="0"/>
            </a:rPr>
            <a:t>Etude des dossiers des familles</a:t>
          </a:r>
        </a:p>
      </dsp:txBody>
      <dsp:txXfrm>
        <a:off x="3217347" y="496099"/>
        <a:ext cx="1857735" cy="1139973"/>
      </dsp:txXfrm>
    </dsp:sp>
    <dsp:sp modelId="{5233FC48-2389-4C26-ADFE-6680C4FB7664}">
      <dsp:nvSpPr>
        <dsp:cNvPr id="0" name=""/>
        <dsp:cNvSpPr/>
      </dsp:nvSpPr>
      <dsp:spPr>
        <a:xfrm>
          <a:off x="3793667" y="1636073"/>
          <a:ext cx="2533275" cy="2533275"/>
        </a:xfrm>
        <a:prstGeom prst="ellipse">
          <a:avLst/>
        </a:prstGeom>
        <a:solidFill>
          <a:schemeClr val="accent2">
            <a:lumMod val="75000"/>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fr-FR" sz="2700" b="1" kern="1200" dirty="0">
              <a:latin typeface="Times New Roman" panose="02020603050405020304" pitchFamily="18" charset="0"/>
              <a:cs typeface="Times New Roman" panose="02020603050405020304" pitchFamily="18" charset="0"/>
            </a:rPr>
            <a:t>Entretiens avec les parents</a:t>
          </a:r>
        </a:p>
      </dsp:txBody>
      <dsp:txXfrm>
        <a:off x="4568427" y="2290502"/>
        <a:ext cx="1519965" cy="1393301"/>
      </dsp:txXfrm>
    </dsp:sp>
    <dsp:sp modelId="{4405B911-66E9-44D6-B9F5-14C0AD6AA931}">
      <dsp:nvSpPr>
        <dsp:cNvPr id="0" name=""/>
        <dsp:cNvSpPr/>
      </dsp:nvSpPr>
      <dsp:spPr>
        <a:xfrm>
          <a:off x="1965486" y="1636073"/>
          <a:ext cx="2533275" cy="2533275"/>
        </a:xfrm>
        <a:prstGeom prst="ellipse">
          <a:avLst/>
        </a:prstGeom>
        <a:solidFill>
          <a:schemeClr val="accent2">
            <a:lumMod val="75000"/>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fr-FR" sz="2700" b="1" kern="1200" dirty="0">
              <a:latin typeface="Times New Roman" panose="02020603050405020304" pitchFamily="18" charset="0"/>
              <a:cs typeface="Times New Roman" panose="02020603050405020304" pitchFamily="18" charset="0"/>
            </a:rPr>
            <a:t>Entretiens avec les équipes</a:t>
          </a:r>
        </a:p>
      </dsp:txBody>
      <dsp:txXfrm>
        <a:off x="2204037" y="2290502"/>
        <a:ext cx="1519965" cy="139330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29422-9910-4F65-A939-13A33D90E203}" type="datetimeFigureOut">
              <a:rPr lang="fr-FR" smtClean="0"/>
              <a:t>15/02/2022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9CB9F-24AE-4AC6-8969-F74D47230D86}" type="slidenum">
              <a:rPr lang="fr-FR" smtClean="0"/>
              <a:t>‹N°›</a:t>
            </a:fld>
            <a:endParaRPr lang="fr-FR"/>
          </a:p>
        </p:txBody>
      </p:sp>
    </p:spTree>
    <p:extLst>
      <p:ext uri="{BB962C8B-B14F-4D97-AF65-F5344CB8AC3E}">
        <p14:creationId xmlns:p14="http://schemas.microsoft.com/office/powerpoint/2010/main" val="420549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Fin de la toute puissance</a:t>
            </a:r>
            <a:r>
              <a:rPr lang="fr-FR" baseline="0" dirty="0"/>
              <a:t> paternelle et remise en question autorité parentale</a:t>
            </a:r>
          </a:p>
          <a:p>
            <a:r>
              <a:rPr lang="fr-FR" baseline="0" dirty="0"/>
              <a:t>Logique de prévention à 2 niveaux : les difficultés de l’enfant (héritage carences) et effet négatif du placement</a:t>
            </a:r>
          </a:p>
        </p:txBody>
      </p:sp>
      <p:sp>
        <p:nvSpPr>
          <p:cNvPr id="4" name="Espace réservé du numéro de diapositive 3"/>
          <p:cNvSpPr>
            <a:spLocks noGrp="1"/>
          </p:cNvSpPr>
          <p:nvPr>
            <p:ph type="sldNum" sz="quarter" idx="10"/>
          </p:nvPr>
        </p:nvSpPr>
        <p:spPr/>
        <p:txBody>
          <a:bodyPr/>
          <a:lstStyle/>
          <a:p>
            <a:fld id="{D999CB9F-24AE-4AC6-8969-F74D47230D86}" type="slidenum">
              <a:rPr lang="fr-FR" smtClean="0"/>
              <a:t>3</a:t>
            </a:fld>
            <a:endParaRPr lang="fr-FR"/>
          </a:p>
        </p:txBody>
      </p:sp>
    </p:spTree>
    <p:extLst>
      <p:ext uri="{BB962C8B-B14F-4D97-AF65-F5344CB8AC3E}">
        <p14:creationId xmlns:p14="http://schemas.microsoft.com/office/powerpoint/2010/main" val="361873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A82D0-08E7-4873-82FB-5E126B5C5D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0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partir des années 70, une</a:t>
            </a:r>
            <a:r>
              <a:rPr lang="fr-FR" baseline="0" dirty="0"/>
              <a:t> réflexion sur la place de la famille</a:t>
            </a:r>
          </a:p>
          <a:p>
            <a:r>
              <a:rPr lang="fr-FR" baseline="0" dirty="0"/>
              <a:t>1984 : </a:t>
            </a:r>
            <a:r>
              <a:rPr lang="fr-FR" sz="1200" kern="1200" dirty="0">
                <a:solidFill>
                  <a:schemeClr val="tx1"/>
                </a:solidFill>
                <a:effectLst/>
                <a:latin typeface="+mn-lt"/>
                <a:ea typeface="+mn-ea"/>
                <a:cs typeface="+mn-cs"/>
              </a:rPr>
              <a:t>rapport Bianco-Lamy : les parents sont mis à l’écart</a:t>
            </a:r>
            <a:endParaRPr lang="fr-FR" dirty="0"/>
          </a:p>
        </p:txBody>
      </p:sp>
      <p:sp>
        <p:nvSpPr>
          <p:cNvPr id="4" name="Espace réservé du numéro de diapositive 3"/>
          <p:cNvSpPr>
            <a:spLocks noGrp="1"/>
          </p:cNvSpPr>
          <p:nvPr>
            <p:ph type="sldNum" sz="quarter" idx="10"/>
          </p:nvPr>
        </p:nvSpPr>
        <p:spPr/>
        <p:txBody>
          <a:bodyPr/>
          <a:lstStyle/>
          <a:p>
            <a:fld id="{D999CB9F-24AE-4AC6-8969-F74D47230D86}" type="slidenum">
              <a:rPr lang="fr-FR" smtClean="0"/>
              <a:t>4</a:t>
            </a:fld>
            <a:endParaRPr lang="fr-FR"/>
          </a:p>
        </p:txBody>
      </p:sp>
    </p:spTree>
    <p:extLst>
      <p:ext uri="{BB962C8B-B14F-4D97-AF65-F5344CB8AC3E}">
        <p14:creationId xmlns:p14="http://schemas.microsoft.com/office/powerpoint/2010/main" val="64304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partir des années 70, une</a:t>
            </a:r>
            <a:r>
              <a:rPr lang="fr-FR" baseline="0" dirty="0"/>
              <a:t> réflexion sur la place de la famille</a:t>
            </a:r>
          </a:p>
          <a:p>
            <a:r>
              <a:rPr lang="fr-FR" baseline="0" dirty="0"/>
              <a:t>1984 : </a:t>
            </a:r>
            <a:r>
              <a:rPr lang="fr-FR" sz="1200" kern="1200" dirty="0">
                <a:solidFill>
                  <a:schemeClr val="tx1"/>
                </a:solidFill>
                <a:effectLst/>
                <a:latin typeface="+mn-lt"/>
                <a:ea typeface="+mn-ea"/>
                <a:cs typeface="+mn-cs"/>
              </a:rPr>
              <a:t>rapport Bianco-Lamy : les parents sont mis à l’écart</a:t>
            </a:r>
            <a:endParaRPr lang="fr-FR" dirty="0"/>
          </a:p>
        </p:txBody>
      </p:sp>
      <p:sp>
        <p:nvSpPr>
          <p:cNvPr id="4" name="Espace réservé du numéro de diapositive 3"/>
          <p:cNvSpPr>
            <a:spLocks noGrp="1"/>
          </p:cNvSpPr>
          <p:nvPr>
            <p:ph type="sldNum" sz="quarter" idx="10"/>
          </p:nvPr>
        </p:nvSpPr>
        <p:spPr/>
        <p:txBody>
          <a:bodyPr/>
          <a:lstStyle/>
          <a:p>
            <a:fld id="{D999CB9F-24AE-4AC6-8969-F74D47230D86}" type="slidenum">
              <a:rPr lang="fr-FR" smtClean="0"/>
              <a:t>5</a:t>
            </a:fld>
            <a:endParaRPr lang="fr-FR"/>
          </a:p>
        </p:txBody>
      </p:sp>
    </p:spTree>
    <p:extLst>
      <p:ext uri="{BB962C8B-B14F-4D97-AF65-F5344CB8AC3E}">
        <p14:creationId xmlns:p14="http://schemas.microsoft.com/office/powerpoint/2010/main" val="380834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999CB9F-24AE-4AC6-8969-F74D47230D86}" type="slidenum">
              <a:rPr lang="fr-FR" smtClean="0"/>
              <a:t>6</a:t>
            </a:fld>
            <a:endParaRPr lang="fr-FR"/>
          </a:p>
        </p:txBody>
      </p:sp>
    </p:spTree>
    <p:extLst>
      <p:ext uri="{BB962C8B-B14F-4D97-AF65-F5344CB8AC3E}">
        <p14:creationId xmlns:p14="http://schemas.microsoft.com/office/powerpoint/2010/main" val="236148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Houzel</a:t>
            </a:r>
            <a:r>
              <a:rPr lang="fr-FR" dirty="0"/>
              <a:t> </a:t>
            </a:r>
            <a:r>
              <a:rPr lang="fr-FR"/>
              <a:t>= psychanalyste </a:t>
            </a:r>
          </a:p>
          <a:p>
            <a:r>
              <a:rPr lang="fr-FR"/>
              <a:t>Exercice </a:t>
            </a:r>
            <a:r>
              <a:rPr lang="fr-FR" dirty="0"/>
              <a:t>: filiation juridique</a:t>
            </a:r>
          </a:p>
          <a:p>
            <a:r>
              <a:rPr lang="fr-FR" dirty="0"/>
              <a:t>Expérience : désir d’enfant</a:t>
            </a:r>
          </a:p>
          <a:p>
            <a:r>
              <a:rPr lang="fr-FR" dirty="0"/>
              <a:t>Pratique : satisfaction des besoins primaires MAIS aussi éducation, socialisation, climat affectif</a:t>
            </a:r>
          </a:p>
        </p:txBody>
      </p:sp>
      <p:sp>
        <p:nvSpPr>
          <p:cNvPr id="4" name="Espace réservé du numéro de diapositive 3"/>
          <p:cNvSpPr>
            <a:spLocks noGrp="1"/>
          </p:cNvSpPr>
          <p:nvPr>
            <p:ph type="sldNum" sz="quarter" idx="5"/>
          </p:nvPr>
        </p:nvSpPr>
        <p:spPr/>
        <p:txBody>
          <a:bodyPr/>
          <a:lstStyle/>
          <a:p>
            <a:fld id="{D999CB9F-24AE-4AC6-8969-F74D47230D86}" type="slidenum">
              <a:rPr lang="fr-FR" smtClean="0"/>
              <a:t>9</a:t>
            </a:fld>
            <a:endParaRPr lang="fr-FR"/>
          </a:p>
        </p:txBody>
      </p:sp>
    </p:spTree>
    <p:extLst>
      <p:ext uri="{BB962C8B-B14F-4D97-AF65-F5344CB8AC3E}">
        <p14:creationId xmlns:p14="http://schemas.microsoft.com/office/powerpoint/2010/main" val="183798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Suppléance : pallier, compléter, remédier </a:t>
            </a:r>
          </a:p>
          <a:p>
            <a:r>
              <a:rPr lang="fr-FR" dirty="0"/>
              <a:t>Combler d’une manière non-identique le rôle des parents</a:t>
            </a:r>
          </a:p>
          <a:p>
            <a:endParaRPr lang="fr-FR" dirty="0"/>
          </a:p>
          <a:p>
            <a:r>
              <a:rPr lang="fr-FR" dirty="0"/>
              <a:t>Soutien : appui, assistance </a:t>
            </a:r>
            <a:r>
              <a:rPr lang="fr-FR" dirty="0">
                <a:sym typeface="Wingdings" panose="05000000000000000000" pitchFamily="2" charset="2"/>
              </a:rPr>
              <a:t> le parent dépend du pro</a:t>
            </a:r>
          </a:p>
          <a:p>
            <a:r>
              <a:rPr lang="fr-FR" dirty="0">
                <a:sym typeface="Wingdings" panose="05000000000000000000" pitchFamily="2" charset="2"/>
              </a:rPr>
              <a:t>Eduquer : préparer</a:t>
            </a:r>
          </a:p>
          <a:p>
            <a:r>
              <a:rPr lang="fr-FR" dirty="0">
                <a:sym typeface="Wingdings" panose="05000000000000000000" pitchFamily="2" charset="2"/>
              </a:rPr>
              <a:t>ATTENTION : prise de position moralisatrice, faire à la place, penser à la place.</a:t>
            </a:r>
          </a:p>
          <a:p>
            <a:endParaRPr lang="fr-FR" dirty="0">
              <a:sym typeface="Wingdings" panose="05000000000000000000" pitchFamily="2" charset="2"/>
            </a:endParaRPr>
          </a:p>
          <a:p>
            <a:r>
              <a:rPr lang="fr-FR" dirty="0"/>
              <a:t>(Racine et </a:t>
            </a:r>
            <a:r>
              <a:rPr lang="fr-FR" dirty="0" err="1"/>
              <a:t>Dubljevic</a:t>
            </a:r>
            <a:r>
              <a:rPr lang="fr-FR" dirty="0"/>
              <a:t>, 2016) l’autonomie comme une « capacité » expérientielle, pouvant être habilité et mis en œuvre.</a:t>
            </a:r>
          </a:p>
        </p:txBody>
      </p:sp>
      <p:sp>
        <p:nvSpPr>
          <p:cNvPr id="4" name="Espace réservé du numéro de diapositive 3"/>
          <p:cNvSpPr>
            <a:spLocks noGrp="1"/>
          </p:cNvSpPr>
          <p:nvPr>
            <p:ph type="sldNum" sz="quarter" idx="5"/>
          </p:nvPr>
        </p:nvSpPr>
        <p:spPr/>
        <p:txBody>
          <a:bodyPr/>
          <a:lstStyle/>
          <a:p>
            <a:fld id="{D999CB9F-24AE-4AC6-8969-F74D47230D86}" type="slidenum">
              <a:rPr lang="fr-FR" smtClean="0"/>
              <a:t>10</a:t>
            </a:fld>
            <a:endParaRPr lang="fr-FR"/>
          </a:p>
        </p:txBody>
      </p:sp>
    </p:spTree>
    <p:extLst>
      <p:ext uri="{BB962C8B-B14F-4D97-AF65-F5344CB8AC3E}">
        <p14:creationId xmlns:p14="http://schemas.microsoft.com/office/powerpoint/2010/main" val="52325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99CB9F-24AE-4AC6-8969-F74D47230D86}" type="slidenum">
              <a:rPr lang="fr-FR" smtClean="0"/>
              <a:t>11</a:t>
            </a:fld>
            <a:endParaRPr lang="fr-FR"/>
          </a:p>
        </p:txBody>
      </p:sp>
    </p:spTree>
    <p:extLst>
      <p:ext uri="{BB962C8B-B14F-4D97-AF65-F5344CB8AC3E}">
        <p14:creationId xmlns:p14="http://schemas.microsoft.com/office/powerpoint/2010/main" val="323071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Centre d'Evaluation de Documentation et d'Innovation Pédagogiques (CEDIP)</a:t>
            </a:r>
          </a:p>
          <a:p>
            <a:endParaRPr lang="fr-FR" dirty="0"/>
          </a:p>
        </p:txBody>
      </p:sp>
      <p:sp>
        <p:nvSpPr>
          <p:cNvPr id="4" name="Espace réservé du numéro de diapositive 3"/>
          <p:cNvSpPr>
            <a:spLocks noGrp="1"/>
          </p:cNvSpPr>
          <p:nvPr>
            <p:ph type="sldNum" sz="quarter" idx="5"/>
          </p:nvPr>
        </p:nvSpPr>
        <p:spPr/>
        <p:txBody>
          <a:bodyPr/>
          <a:lstStyle/>
          <a:p>
            <a:fld id="{D999CB9F-24AE-4AC6-8969-F74D47230D86}" type="slidenum">
              <a:rPr lang="fr-FR" smtClean="0"/>
              <a:t>12</a:t>
            </a:fld>
            <a:endParaRPr lang="fr-FR"/>
          </a:p>
        </p:txBody>
      </p:sp>
    </p:spTree>
    <p:extLst>
      <p:ext uri="{BB962C8B-B14F-4D97-AF65-F5344CB8AC3E}">
        <p14:creationId xmlns:p14="http://schemas.microsoft.com/office/powerpoint/2010/main" val="16289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Times New Roman" panose="02020603050405020304" pitchFamily="18" charset="0"/>
                <a:ea typeface="Calibri" panose="020F0502020204030204" pitchFamily="34" charset="0"/>
                <a:cs typeface="Arial" panose="020B0604020202020204" pitchFamily="34" charset="0"/>
              </a:rPr>
              <a:t>Le </a:t>
            </a:r>
            <a:r>
              <a:rPr lang="fr-FR" sz="1800" dirty="0">
                <a:effectLst/>
                <a:latin typeface="Times New Roman" panose="02020603050405020304" pitchFamily="18" charset="0"/>
                <a:ea typeface="Calibri" panose="020F0502020204030204" pitchFamily="34" charset="0"/>
              </a:rPr>
              <a:t>"</a:t>
            </a:r>
            <a:r>
              <a:rPr lang="fr-FR" sz="1800" dirty="0">
                <a:effectLst/>
                <a:latin typeface="Times New Roman" panose="02020603050405020304" pitchFamily="18" charset="0"/>
                <a:ea typeface="Calibri" panose="020F0502020204030204" pitchFamily="34" charset="0"/>
                <a:cs typeface="Arial" panose="020B0604020202020204" pitchFamily="34" charset="0"/>
              </a:rPr>
              <a:t>pouvoir de</a:t>
            </a:r>
            <a:r>
              <a:rPr lang="fr-FR" sz="1800" dirty="0">
                <a:effectLst/>
                <a:latin typeface="Times New Roman" panose="02020603050405020304" pitchFamily="18" charset="0"/>
                <a:ea typeface="Calibri" panose="020F0502020204030204" pitchFamily="34" charset="0"/>
              </a:rPr>
              <a:t>"</a:t>
            </a:r>
            <a:r>
              <a:rPr lang="fr-FR" sz="1800" dirty="0">
                <a:effectLst/>
                <a:latin typeface="Times New Roman" panose="02020603050405020304" pitchFamily="18" charset="0"/>
                <a:ea typeface="Calibri" panose="020F0502020204030204" pitchFamily="34" charset="0"/>
                <a:cs typeface="Arial" panose="020B0604020202020204" pitchFamily="34" charset="0"/>
              </a:rPr>
              <a:t> se réfère à la capacité de faire, à la possibilité d’agir.</a:t>
            </a:r>
          </a:p>
          <a:p>
            <a:r>
              <a:rPr lang="fr-FR" sz="1800" dirty="0">
                <a:effectLst/>
                <a:latin typeface="Times New Roman" panose="02020603050405020304" pitchFamily="18" charset="0"/>
                <a:ea typeface="Calibri" panose="020F0502020204030204" pitchFamily="34" charset="0"/>
                <a:cs typeface="Arial" panose="020B0604020202020204" pitchFamily="34" charset="0"/>
              </a:rPr>
              <a:t>Le </a:t>
            </a:r>
            <a:r>
              <a:rPr lang="fr-FR" sz="1800" dirty="0">
                <a:effectLst/>
                <a:latin typeface="Times New Roman" panose="02020603050405020304" pitchFamily="18" charset="0"/>
                <a:ea typeface="Calibri" panose="020F0502020204030204" pitchFamily="34" charset="0"/>
              </a:rPr>
              <a:t>"</a:t>
            </a:r>
            <a:r>
              <a:rPr lang="fr-FR" sz="1800" dirty="0">
                <a:effectLst/>
                <a:latin typeface="Times New Roman" panose="02020603050405020304" pitchFamily="18" charset="0"/>
                <a:ea typeface="Calibri" panose="020F0502020204030204" pitchFamily="34" charset="0"/>
                <a:cs typeface="Arial" panose="020B0604020202020204" pitchFamily="34" charset="0"/>
              </a:rPr>
              <a:t>pouvoir avec</a:t>
            </a:r>
            <a:r>
              <a:rPr lang="fr-FR" sz="1800" dirty="0">
                <a:effectLst/>
                <a:latin typeface="Times New Roman" panose="02020603050405020304" pitchFamily="18" charset="0"/>
                <a:ea typeface="Calibri" panose="020F0502020204030204" pitchFamily="34" charset="0"/>
              </a:rPr>
              <a:t>"</a:t>
            </a:r>
            <a:r>
              <a:rPr lang="fr-FR" sz="1800" dirty="0">
                <a:effectLst/>
                <a:latin typeface="Times New Roman" panose="02020603050405020304" pitchFamily="18" charset="0"/>
                <a:ea typeface="Calibri" panose="020F0502020204030204" pitchFamily="34" charset="0"/>
                <a:cs typeface="Arial" panose="020B0604020202020204" pitchFamily="34" charset="0"/>
              </a:rPr>
              <a:t> ajoute une dimension collective et sociale au pouvoir faire, une construction commune. </a:t>
            </a:r>
          </a:p>
          <a:p>
            <a:r>
              <a:rPr lang="fr-FR" sz="1800" dirty="0">
                <a:effectLst/>
                <a:latin typeface="Times New Roman" panose="02020603050405020304" pitchFamily="18" charset="0"/>
                <a:cs typeface="Arial" panose="020B0604020202020204" pitchFamily="34" charset="0"/>
              </a:rPr>
              <a:t>Pouvoir sur = contrôle mais aussi pourvoir sur ce qui est important pour soi. </a:t>
            </a:r>
            <a:endParaRPr lang="fr-FR" dirty="0"/>
          </a:p>
        </p:txBody>
      </p:sp>
      <p:sp>
        <p:nvSpPr>
          <p:cNvPr id="4" name="Espace réservé du numéro de diapositive 3"/>
          <p:cNvSpPr>
            <a:spLocks noGrp="1"/>
          </p:cNvSpPr>
          <p:nvPr>
            <p:ph type="sldNum" sz="quarter" idx="5"/>
          </p:nvPr>
        </p:nvSpPr>
        <p:spPr/>
        <p:txBody>
          <a:bodyPr/>
          <a:lstStyle/>
          <a:p>
            <a:fld id="{D999CB9F-24AE-4AC6-8969-F74D47230D86}" type="slidenum">
              <a:rPr lang="fr-FR" smtClean="0"/>
              <a:t>21</a:t>
            </a:fld>
            <a:endParaRPr lang="fr-FR"/>
          </a:p>
        </p:txBody>
      </p:sp>
    </p:spTree>
    <p:extLst>
      <p:ext uri="{BB962C8B-B14F-4D97-AF65-F5344CB8AC3E}">
        <p14:creationId xmlns:p14="http://schemas.microsoft.com/office/powerpoint/2010/main" val="429133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40A8D53-8267-47B2-B4E4-FC7298EC1AFE}" type="datetime1">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DB24CCC-9EE9-4D50-90D4-02907371284F}" type="datetime1">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DB063FD-14AC-40A3-8D4D-380B35C472F8}" type="datetime1">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D5089BBE-7423-41E2-9316-5D8B98522525}"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86BE6350-E690-40E4-9A68-93C5D99B2EDE}"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A1093E02-8702-4F4C-BA6A-A869D0901548}"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8B3021-B748-44EA-A392-30051C2EAB49}" type="datetime1">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7CBE91-9270-4484-A982-06A5A9665185}" type="datetime1">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42A17D6-C3C6-43D6-A1F1-8DEEB3A4353B}" type="datetime1">
              <a:rPr lang="fr-FR" smtClean="0"/>
              <a:t>15/02/2022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1556549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9B5ACE6-B6CB-44C1-AFB5-BDF968E392C1}" type="datetime1">
              <a:rPr lang="fr-FR" smtClean="0"/>
              <a:t>15/02/2022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1457309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2EE699B-88FF-4D6B-B9C8-92092C04C83F}" type="datetime1">
              <a:rPr lang="fr-FR" smtClean="0"/>
              <a:t>15/02/2022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237308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0E3F58-3078-44B4-A922-71476F355E2A}" type="datetime1">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34AE90-47D6-4E4A-A513-CB4DAE3854FF}" type="datetime1">
              <a:rPr lang="fr-FR" smtClean="0"/>
              <a:t>15/02/2022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4286314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05E6344-47B6-4F35-8019-272F2C70C2B5}" type="datetime1">
              <a:rPr lang="fr-FR" smtClean="0"/>
              <a:t>15/02/2022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2109818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021181C-B23C-4CF7-ABEA-1255452A5D67}" type="datetime1">
              <a:rPr lang="fr-FR" smtClean="0"/>
              <a:t>15/02/2022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2096041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87AC5A-2C23-4524-93AF-214A44635FAF}" type="datetime1">
              <a:rPr lang="fr-FR" smtClean="0"/>
              <a:t>15/02/2022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1313549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D7FF4A7-D338-40AF-BDD1-31E29EADBE66}" type="datetime1">
              <a:rPr lang="fr-FR" smtClean="0"/>
              <a:t>15/02/2022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1819719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538BD18-E24A-487A-9F9E-C2C73B1D7251}" type="datetime1">
              <a:rPr lang="fr-FR" smtClean="0"/>
              <a:t>15/02/2022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700417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A62502-7AC3-4065-A6F3-3E7D70C89C19}" type="datetime1">
              <a:rPr lang="fr-FR" smtClean="0"/>
              <a:t>15/02/2022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4245166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6801ED1-95C6-4355-B740-DD559FE5638D}" type="datetime1">
              <a:rPr lang="fr-FR" smtClean="0"/>
              <a:t>15/02/2022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1935752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42A17D6-C3C6-43D6-A1F1-8DEEB3A4353B}" type="datetime1">
              <a:rPr lang="fr-FR" smtClean="0"/>
              <a:t>15/02/2022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1138855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9B5ACE6-B6CB-44C1-AFB5-BDF968E392C1}" type="datetime1">
              <a:rPr lang="fr-FR" smtClean="0"/>
              <a:t>15/02/2022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38930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97AD54A-A367-4766-A3D4-326F2DFBACA8}" type="datetime1">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2EE699B-88FF-4D6B-B9C8-92092C04C83F}" type="datetime1">
              <a:rPr lang="fr-FR" smtClean="0"/>
              <a:t>15/02/2022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2913953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34AE90-47D6-4E4A-A513-CB4DAE3854FF}" type="datetime1">
              <a:rPr lang="fr-FR" smtClean="0"/>
              <a:t>15/02/2022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3794250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05E6344-47B6-4F35-8019-272F2C70C2B5}" type="datetime1">
              <a:rPr lang="fr-FR" smtClean="0"/>
              <a:t>15/02/2022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2845876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021181C-B23C-4CF7-ABEA-1255452A5D67}" type="datetime1">
              <a:rPr lang="fr-FR" smtClean="0"/>
              <a:t>15/02/2022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2017222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87AC5A-2C23-4524-93AF-214A44635FAF}" type="datetime1">
              <a:rPr lang="fr-FR" smtClean="0"/>
              <a:t>15/02/2022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3488888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D7FF4A7-D338-40AF-BDD1-31E29EADBE66}" type="datetime1">
              <a:rPr lang="fr-FR" smtClean="0"/>
              <a:t>15/02/2022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196070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538BD18-E24A-487A-9F9E-C2C73B1D7251}" type="datetime1">
              <a:rPr lang="fr-FR" smtClean="0"/>
              <a:t>15/02/2022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2799366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A62502-7AC3-4065-A6F3-3E7D70C89C19}" type="datetime1">
              <a:rPr lang="fr-FR" smtClean="0"/>
              <a:t>15/02/2022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2757289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6801ED1-95C6-4355-B740-DD559FE5638D}" type="datetime1">
              <a:rPr lang="fr-FR" smtClean="0"/>
              <a:t>15/02/2022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7086B9-B423-4BB8-9EF5-C9AEE90C6982}" type="slidenum">
              <a:rPr lang="fr-FR" smtClean="0"/>
              <a:t>‹N°›</a:t>
            </a:fld>
            <a:endParaRPr lang="fr-FR"/>
          </a:p>
        </p:txBody>
      </p:sp>
    </p:spTree>
    <p:extLst>
      <p:ext uri="{BB962C8B-B14F-4D97-AF65-F5344CB8AC3E}">
        <p14:creationId xmlns:p14="http://schemas.microsoft.com/office/powerpoint/2010/main" val="289346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D376B-3794-4627-A565-1D3D57C92E8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332213-BE5E-4E06-A4EE-6DEF8CD77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96B0D6F-EE8D-442A-B6F0-E8FB327D55D5}"/>
              </a:ext>
            </a:extLst>
          </p:cNvPr>
          <p:cNvSpPr>
            <a:spLocks noGrp="1"/>
          </p:cNvSpPr>
          <p:nvPr>
            <p:ph type="dt" sz="half" idx="10"/>
          </p:nvPr>
        </p:nvSpPr>
        <p:spPr/>
        <p:txBody>
          <a:bodyPr/>
          <a:lstStyle/>
          <a:p>
            <a:fld id="{E8FA4F8F-20D6-4706-BFBD-59ED5BA7136D}" type="datetimeFigureOut">
              <a:rPr lang="fr-FR" smtClean="0"/>
              <a:t>15/02/2022</a:t>
            </a:fld>
            <a:endParaRPr lang="fr-FR"/>
          </a:p>
        </p:txBody>
      </p:sp>
      <p:sp>
        <p:nvSpPr>
          <p:cNvPr id="5" name="Espace réservé du pied de page 4">
            <a:extLst>
              <a:ext uri="{FF2B5EF4-FFF2-40B4-BE49-F238E27FC236}">
                <a16:creationId xmlns:a16="http://schemas.microsoft.com/office/drawing/2014/main" id="{D101BD80-D651-4294-BB83-160605C66C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884E9B-415D-49C0-B5F0-DC86161E31B7}"/>
              </a:ext>
            </a:extLst>
          </p:cNvPr>
          <p:cNvSpPr>
            <a:spLocks noGrp="1"/>
          </p:cNvSpPr>
          <p:nvPr>
            <p:ph type="sldNum" sz="quarter" idx="12"/>
          </p:nvPr>
        </p:nvSpPr>
        <p:spPr/>
        <p:txBody>
          <a:bodyPr/>
          <a:lstStyle/>
          <a:p>
            <a:fld id="{031702AA-914D-4551-85CB-6B9E88241B84}" type="slidenum">
              <a:rPr lang="fr-FR" smtClean="0"/>
              <a:t>‹N°›</a:t>
            </a:fld>
            <a:endParaRPr lang="fr-FR"/>
          </a:p>
        </p:txBody>
      </p:sp>
    </p:spTree>
    <p:extLst>
      <p:ext uri="{BB962C8B-B14F-4D97-AF65-F5344CB8AC3E}">
        <p14:creationId xmlns:p14="http://schemas.microsoft.com/office/powerpoint/2010/main" val="56742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94B236F-2ADA-4742-B045-5F76052F7B2B}"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E44132-3164-4340-8784-A5B7A11B8F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55F0FA3-5670-4DAF-B3ED-0B217D15169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1693AD-5E65-417D-80E1-BDD2C5DF9D2A}"/>
              </a:ext>
            </a:extLst>
          </p:cNvPr>
          <p:cNvSpPr>
            <a:spLocks noGrp="1"/>
          </p:cNvSpPr>
          <p:nvPr>
            <p:ph type="dt" sz="half" idx="10"/>
          </p:nvPr>
        </p:nvSpPr>
        <p:spPr/>
        <p:txBody>
          <a:bodyPr/>
          <a:lstStyle/>
          <a:p>
            <a:fld id="{E8FA4F8F-20D6-4706-BFBD-59ED5BA7136D}" type="datetimeFigureOut">
              <a:rPr lang="fr-FR" smtClean="0"/>
              <a:t>15/02/2022</a:t>
            </a:fld>
            <a:endParaRPr lang="fr-FR"/>
          </a:p>
        </p:txBody>
      </p:sp>
      <p:sp>
        <p:nvSpPr>
          <p:cNvPr id="5" name="Espace réservé du pied de page 4">
            <a:extLst>
              <a:ext uri="{FF2B5EF4-FFF2-40B4-BE49-F238E27FC236}">
                <a16:creationId xmlns:a16="http://schemas.microsoft.com/office/drawing/2014/main" id="{D776F798-C3D3-4687-BEF2-C5FA23236F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3A4B4E-AF00-4506-9C77-D460765C67AF}"/>
              </a:ext>
            </a:extLst>
          </p:cNvPr>
          <p:cNvSpPr>
            <a:spLocks noGrp="1"/>
          </p:cNvSpPr>
          <p:nvPr>
            <p:ph type="sldNum" sz="quarter" idx="12"/>
          </p:nvPr>
        </p:nvSpPr>
        <p:spPr/>
        <p:txBody>
          <a:bodyPr/>
          <a:lstStyle/>
          <a:p>
            <a:fld id="{031702AA-914D-4551-85CB-6B9E88241B84}" type="slidenum">
              <a:rPr lang="fr-FR" smtClean="0"/>
              <a:t>‹N°›</a:t>
            </a:fld>
            <a:endParaRPr lang="fr-FR"/>
          </a:p>
        </p:txBody>
      </p:sp>
    </p:spTree>
    <p:extLst>
      <p:ext uri="{BB962C8B-B14F-4D97-AF65-F5344CB8AC3E}">
        <p14:creationId xmlns:p14="http://schemas.microsoft.com/office/powerpoint/2010/main" val="2252570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F6F356-A065-4044-BC7F-01401F07096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B56804-DED3-4EA9-A870-4CAE239C67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1714EAB-5782-437E-B487-89F311A8F70A}"/>
              </a:ext>
            </a:extLst>
          </p:cNvPr>
          <p:cNvSpPr>
            <a:spLocks noGrp="1"/>
          </p:cNvSpPr>
          <p:nvPr>
            <p:ph type="dt" sz="half" idx="10"/>
          </p:nvPr>
        </p:nvSpPr>
        <p:spPr/>
        <p:txBody>
          <a:bodyPr/>
          <a:lstStyle/>
          <a:p>
            <a:fld id="{E8FA4F8F-20D6-4706-BFBD-59ED5BA7136D}" type="datetimeFigureOut">
              <a:rPr lang="fr-FR" smtClean="0"/>
              <a:t>15/02/2022</a:t>
            </a:fld>
            <a:endParaRPr lang="fr-FR"/>
          </a:p>
        </p:txBody>
      </p:sp>
      <p:sp>
        <p:nvSpPr>
          <p:cNvPr id="5" name="Espace réservé du pied de page 4">
            <a:extLst>
              <a:ext uri="{FF2B5EF4-FFF2-40B4-BE49-F238E27FC236}">
                <a16:creationId xmlns:a16="http://schemas.microsoft.com/office/drawing/2014/main" id="{42166D68-C4F2-4C88-9E09-EB45E57FCE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6749EE-FEF2-429E-8FF2-BE08C8038B86}"/>
              </a:ext>
            </a:extLst>
          </p:cNvPr>
          <p:cNvSpPr>
            <a:spLocks noGrp="1"/>
          </p:cNvSpPr>
          <p:nvPr>
            <p:ph type="sldNum" sz="quarter" idx="12"/>
          </p:nvPr>
        </p:nvSpPr>
        <p:spPr/>
        <p:txBody>
          <a:bodyPr/>
          <a:lstStyle/>
          <a:p>
            <a:fld id="{031702AA-914D-4551-85CB-6B9E88241B84}" type="slidenum">
              <a:rPr lang="fr-FR" smtClean="0"/>
              <a:t>‹N°›</a:t>
            </a:fld>
            <a:endParaRPr lang="fr-FR"/>
          </a:p>
        </p:txBody>
      </p:sp>
    </p:spTree>
    <p:extLst>
      <p:ext uri="{BB962C8B-B14F-4D97-AF65-F5344CB8AC3E}">
        <p14:creationId xmlns:p14="http://schemas.microsoft.com/office/powerpoint/2010/main" val="1226053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A7A96-E3C3-467A-AB33-B0EA5E7B07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204597-7F6C-4BCE-9CD0-D0578F4A2E2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BE6A6C7-669D-497B-8556-3C5D7ACA869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4285605-94EB-407A-B6D0-9F8160D378F0}"/>
              </a:ext>
            </a:extLst>
          </p:cNvPr>
          <p:cNvSpPr>
            <a:spLocks noGrp="1"/>
          </p:cNvSpPr>
          <p:nvPr>
            <p:ph type="dt" sz="half" idx="10"/>
          </p:nvPr>
        </p:nvSpPr>
        <p:spPr/>
        <p:txBody>
          <a:bodyPr/>
          <a:lstStyle/>
          <a:p>
            <a:fld id="{E8FA4F8F-20D6-4706-BFBD-59ED5BA7136D}" type="datetimeFigureOut">
              <a:rPr lang="fr-FR" smtClean="0"/>
              <a:t>15/02/2022</a:t>
            </a:fld>
            <a:endParaRPr lang="fr-FR"/>
          </a:p>
        </p:txBody>
      </p:sp>
      <p:sp>
        <p:nvSpPr>
          <p:cNvPr id="6" name="Espace réservé du pied de page 5">
            <a:extLst>
              <a:ext uri="{FF2B5EF4-FFF2-40B4-BE49-F238E27FC236}">
                <a16:creationId xmlns:a16="http://schemas.microsoft.com/office/drawing/2014/main" id="{8785046D-E627-4786-A3B6-FD6905F00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6065DB-E57E-4154-B464-DD1C192391E1}"/>
              </a:ext>
            </a:extLst>
          </p:cNvPr>
          <p:cNvSpPr>
            <a:spLocks noGrp="1"/>
          </p:cNvSpPr>
          <p:nvPr>
            <p:ph type="sldNum" sz="quarter" idx="12"/>
          </p:nvPr>
        </p:nvSpPr>
        <p:spPr/>
        <p:txBody>
          <a:bodyPr/>
          <a:lstStyle/>
          <a:p>
            <a:fld id="{031702AA-914D-4551-85CB-6B9E88241B84}" type="slidenum">
              <a:rPr lang="fr-FR" smtClean="0"/>
              <a:t>‹N°›</a:t>
            </a:fld>
            <a:endParaRPr lang="fr-FR"/>
          </a:p>
        </p:txBody>
      </p:sp>
    </p:spTree>
    <p:extLst>
      <p:ext uri="{BB962C8B-B14F-4D97-AF65-F5344CB8AC3E}">
        <p14:creationId xmlns:p14="http://schemas.microsoft.com/office/powerpoint/2010/main" val="3132445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26866-5EA8-4655-9046-582274DFE29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22F4710-1FEE-46BF-894A-466D5D8291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9125611-6B9B-4F8A-A965-66EB46DCB20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B3AFF0C-678B-4062-9391-0AB2721DB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1BC07F9-2E09-48F2-AC0B-41A01BDC6AA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CACEF29-7CF2-4BB7-BAD6-F552D6359F92}"/>
              </a:ext>
            </a:extLst>
          </p:cNvPr>
          <p:cNvSpPr>
            <a:spLocks noGrp="1"/>
          </p:cNvSpPr>
          <p:nvPr>
            <p:ph type="dt" sz="half" idx="10"/>
          </p:nvPr>
        </p:nvSpPr>
        <p:spPr/>
        <p:txBody>
          <a:bodyPr/>
          <a:lstStyle/>
          <a:p>
            <a:fld id="{E8FA4F8F-20D6-4706-BFBD-59ED5BA7136D}" type="datetimeFigureOut">
              <a:rPr lang="fr-FR" smtClean="0"/>
              <a:t>15/02/2022</a:t>
            </a:fld>
            <a:endParaRPr lang="fr-FR"/>
          </a:p>
        </p:txBody>
      </p:sp>
      <p:sp>
        <p:nvSpPr>
          <p:cNvPr id="8" name="Espace réservé du pied de page 7">
            <a:extLst>
              <a:ext uri="{FF2B5EF4-FFF2-40B4-BE49-F238E27FC236}">
                <a16:creationId xmlns:a16="http://schemas.microsoft.com/office/drawing/2014/main" id="{C782D03E-25F3-4244-9CE1-16AE3F29B63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EC68DF5-829F-46E6-90D0-EB825CA1E2FA}"/>
              </a:ext>
            </a:extLst>
          </p:cNvPr>
          <p:cNvSpPr>
            <a:spLocks noGrp="1"/>
          </p:cNvSpPr>
          <p:nvPr>
            <p:ph type="sldNum" sz="quarter" idx="12"/>
          </p:nvPr>
        </p:nvSpPr>
        <p:spPr/>
        <p:txBody>
          <a:bodyPr/>
          <a:lstStyle/>
          <a:p>
            <a:fld id="{031702AA-914D-4551-85CB-6B9E88241B84}" type="slidenum">
              <a:rPr lang="fr-FR" smtClean="0"/>
              <a:t>‹N°›</a:t>
            </a:fld>
            <a:endParaRPr lang="fr-FR"/>
          </a:p>
        </p:txBody>
      </p:sp>
    </p:spTree>
    <p:extLst>
      <p:ext uri="{BB962C8B-B14F-4D97-AF65-F5344CB8AC3E}">
        <p14:creationId xmlns:p14="http://schemas.microsoft.com/office/powerpoint/2010/main" val="3533960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17FAE-62CF-45A0-B31B-163FFEED0D6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0C8FF5A-1EAE-4962-9DA1-01AA2D1649FA}"/>
              </a:ext>
            </a:extLst>
          </p:cNvPr>
          <p:cNvSpPr>
            <a:spLocks noGrp="1"/>
          </p:cNvSpPr>
          <p:nvPr>
            <p:ph type="dt" sz="half" idx="10"/>
          </p:nvPr>
        </p:nvSpPr>
        <p:spPr/>
        <p:txBody>
          <a:bodyPr/>
          <a:lstStyle/>
          <a:p>
            <a:fld id="{E8FA4F8F-20D6-4706-BFBD-59ED5BA7136D}" type="datetimeFigureOut">
              <a:rPr lang="fr-FR" smtClean="0"/>
              <a:t>15/02/2022</a:t>
            </a:fld>
            <a:endParaRPr lang="fr-FR"/>
          </a:p>
        </p:txBody>
      </p:sp>
      <p:sp>
        <p:nvSpPr>
          <p:cNvPr id="4" name="Espace réservé du pied de page 3">
            <a:extLst>
              <a:ext uri="{FF2B5EF4-FFF2-40B4-BE49-F238E27FC236}">
                <a16:creationId xmlns:a16="http://schemas.microsoft.com/office/drawing/2014/main" id="{B836CF91-5FB5-4BB0-AFBB-7DBF7145F5E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C0FC211-2290-45CB-A151-27F0ECD347CF}"/>
              </a:ext>
            </a:extLst>
          </p:cNvPr>
          <p:cNvSpPr>
            <a:spLocks noGrp="1"/>
          </p:cNvSpPr>
          <p:nvPr>
            <p:ph type="sldNum" sz="quarter" idx="12"/>
          </p:nvPr>
        </p:nvSpPr>
        <p:spPr/>
        <p:txBody>
          <a:bodyPr/>
          <a:lstStyle/>
          <a:p>
            <a:fld id="{031702AA-914D-4551-85CB-6B9E88241B84}" type="slidenum">
              <a:rPr lang="fr-FR" smtClean="0"/>
              <a:t>‹N°›</a:t>
            </a:fld>
            <a:endParaRPr lang="fr-FR"/>
          </a:p>
        </p:txBody>
      </p:sp>
    </p:spTree>
    <p:extLst>
      <p:ext uri="{BB962C8B-B14F-4D97-AF65-F5344CB8AC3E}">
        <p14:creationId xmlns:p14="http://schemas.microsoft.com/office/powerpoint/2010/main" val="31942152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321B942-CA72-4F69-A891-BD6A9E558664}"/>
              </a:ext>
            </a:extLst>
          </p:cNvPr>
          <p:cNvSpPr>
            <a:spLocks noGrp="1"/>
          </p:cNvSpPr>
          <p:nvPr>
            <p:ph type="dt" sz="half" idx="10"/>
          </p:nvPr>
        </p:nvSpPr>
        <p:spPr/>
        <p:txBody>
          <a:bodyPr/>
          <a:lstStyle/>
          <a:p>
            <a:fld id="{E8FA4F8F-20D6-4706-BFBD-59ED5BA7136D}" type="datetimeFigureOut">
              <a:rPr lang="fr-FR" smtClean="0"/>
              <a:t>15/02/2022</a:t>
            </a:fld>
            <a:endParaRPr lang="fr-FR"/>
          </a:p>
        </p:txBody>
      </p:sp>
      <p:sp>
        <p:nvSpPr>
          <p:cNvPr id="3" name="Espace réservé du pied de page 2">
            <a:extLst>
              <a:ext uri="{FF2B5EF4-FFF2-40B4-BE49-F238E27FC236}">
                <a16:creationId xmlns:a16="http://schemas.microsoft.com/office/drawing/2014/main" id="{D13A6DD8-F58B-4A22-8846-BF39FFF6411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E980BB1-6846-49F8-87A0-FBD900A66A1A}"/>
              </a:ext>
            </a:extLst>
          </p:cNvPr>
          <p:cNvSpPr>
            <a:spLocks noGrp="1"/>
          </p:cNvSpPr>
          <p:nvPr>
            <p:ph type="sldNum" sz="quarter" idx="12"/>
          </p:nvPr>
        </p:nvSpPr>
        <p:spPr/>
        <p:txBody>
          <a:bodyPr/>
          <a:lstStyle/>
          <a:p>
            <a:fld id="{031702AA-914D-4551-85CB-6B9E88241B84}" type="slidenum">
              <a:rPr lang="fr-FR" smtClean="0"/>
              <a:t>‹N°›</a:t>
            </a:fld>
            <a:endParaRPr lang="fr-FR"/>
          </a:p>
        </p:txBody>
      </p:sp>
    </p:spTree>
    <p:extLst>
      <p:ext uri="{BB962C8B-B14F-4D97-AF65-F5344CB8AC3E}">
        <p14:creationId xmlns:p14="http://schemas.microsoft.com/office/powerpoint/2010/main" val="1189428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337B9-EDC9-41B3-BDDB-0A134B5E15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31455E6-C648-4AC1-9794-C8FA1C6B0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379B32-4B48-4FE8-8328-8FC4074FC6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8DFDCA7-5FA2-4A9D-8328-05294F5EF078}"/>
              </a:ext>
            </a:extLst>
          </p:cNvPr>
          <p:cNvSpPr>
            <a:spLocks noGrp="1"/>
          </p:cNvSpPr>
          <p:nvPr>
            <p:ph type="dt" sz="half" idx="10"/>
          </p:nvPr>
        </p:nvSpPr>
        <p:spPr/>
        <p:txBody>
          <a:bodyPr/>
          <a:lstStyle/>
          <a:p>
            <a:fld id="{E8FA4F8F-20D6-4706-BFBD-59ED5BA7136D}" type="datetimeFigureOut">
              <a:rPr lang="fr-FR" smtClean="0"/>
              <a:t>15/02/2022</a:t>
            </a:fld>
            <a:endParaRPr lang="fr-FR"/>
          </a:p>
        </p:txBody>
      </p:sp>
      <p:sp>
        <p:nvSpPr>
          <p:cNvPr id="6" name="Espace réservé du pied de page 5">
            <a:extLst>
              <a:ext uri="{FF2B5EF4-FFF2-40B4-BE49-F238E27FC236}">
                <a16:creationId xmlns:a16="http://schemas.microsoft.com/office/drawing/2014/main" id="{7CF4C9D1-FA8A-4498-8FE3-B2ACB9F9F8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F08730-B6F9-48C6-9E23-03B376213E8B}"/>
              </a:ext>
            </a:extLst>
          </p:cNvPr>
          <p:cNvSpPr>
            <a:spLocks noGrp="1"/>
          </p:cNvSpPr>
          <p:nvPr>
            <p:ph type="sldNum" sz="quarter" idx="12"/>
          </p:nvPr>
        </p:nvSpPr>
        <p:spPr/>
        <p:txBody>
          <a:bodyPr/>
          <a:lstStyle/>
          <a:p>
            <a:fld id="{031702AA-914D-4551-85CB-6B9E88241B84}" type="slidenum">
              <a:rPr lang="fr-FR" smtClean="0"/>
              <a:t>‹N°›</a:t>
            </a:fld>
            <a:endParaRPr lang="fr-FR"/>
          </a:p>
        </p:txBody>
      </p:sp>
    </p:spTree>
    <p:extLst>
      <p:ext uri="{BB962C8B-B14F-4D97-AF65-F5344CB8AC3E}">
        <p14:creationId xmlns:p14="http://schemas.microsoft.com/office/powerpoint/2010/main" val="3381934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C642E-1E1D-4EA5-B77A-D06CF3EF27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A6F4575-D9E0-4F36-9DE9-621ABE9A1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17384F0-D0B7-4EBA-8351-6FF347275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350BB3-8297-4F93-8413-95299819E794}"/>
              </a:ext>
            </a:extLst>
          </p:cNvPr>
          <p:cNvSpPr>
            <a:spLocks noGrp="1"/>
          </p:cNvSpPr>
          <p:nvPr>
            <p:ph type="dt" sz="half" idx="10"/>
          </p:nvPr>
        </p:nvSpPr>
        <p:spPr/>
        <p:txBody>
          <a:bodyPr/>
          <a:lstStyle/>
          <a:p>
            <a:fld id="{E8FA4F8F-20D6-4706-BFBD-59ED5BA7136D}" type="datetimeFigureOut">
              <a:rPr lang="fr-FR" smtClean="0"/>
              <a:t>15/02/2022</a:t>
            </a:fld>
            <a:endParaRPr lang="fr-FR"/>
          </a:p>
        </p:txBody>
      </p:sp>
      <p:sp>
        <p:nvSpPr>
          <p:cNvPr id="6" name="Espace réservé du pied de page 5">
            <a:extLst>
              <a:ext uri="{FF2B5EF4-FFF2-40B4-BE49-F238E27FC236}">
                <a16:creationId xmlns:a16="http://schemas.microsoft.com/office/drawing/2014/main" id="{B788BB07-BB74-40FE-A481-0CF8BEF76F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6C3A8C-48B4-4D52-BE95-DEDC023AC2EC}"/>
              </a:ext>
            </a:extLst>
          </p:cNvPr>
          <p:cNvSpPr>
            <a:spLocks noGrp="1"/>
          </p:cNvSpPr>
          <p:nvPr>
            <p:ph type="sldNum" sz="quarter" idx="12"/>
          </p:nvPr>
        </p:nvSpPr>
        <p:spPr/>
        <p:txBody>
          <a:bodyPr/>
          <a:lstStyle/>
          <a:p>
            <a:fld id="{031702AA-914D-4551-85CB-6B9E88241B84}" type="slidenum">
              <a:rPr lang="fr-FR" smtClean="0"/>
              <a:t>‹N°›</a:t>
            </a:fld>
            <a:endParaRPr lang="fr-FR"/>
          </a:p>
        </p:txBody>
      </p:sp>
    </p:spTree>
    <p:extLst>
      <p:ext uri="{BB962C8B-B14F-4D97-AF65-F5344CB8AC3E}">
        <p14:creationId xmlns:p14="http://schemas.microsoft.com/office/powerpoint/2010/main" val="334357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8E32B-E01B-4765-B8FA-96A1BA4E859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CDF4C06-59C8-4606-8E94-892132D0107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EDDB4A-8CB7-4B53-A0C2-5D11C8662EDE}"/>
              </a:ext>
            </a:extLst>
          </p:cNvPr>
          <p:cNvSpPr>
            <a:spLocks noGrp="1"/>
          </p:cNvSpPr>
          <p:nvPr>
            <p:ph type="dt" sz="half" idx="10"/>
          </p:nvPr>
        </p:nvSpPr>
        <p:spPr/>
        <p:txBody>
          <a:bodyPr/>
          <a:lstStyle/>
          <a:p>
            <a:fld id="{E8FA4F8F-20D6-4706-BFBD-59ED5BA7136D}" type="datetimeFigureOut">
              <a:rPr lang="fr-FR" smtClean="0"/>
              <a:t>15/02/2022</a:t>
            </a:fld>
            <a:endParaRPr lang="fr-FR"/>
          </a:p>
        </p:txBody>
      </p:sp>
      <p:sp>
        <p:nvSpPr>
          <p:cNvPr id="5" name="Espace réservé du pied de page 4">
            <a:extLst>
              <a:ext uri="{FF2B5EF4-FFF2-40B4-BE49-F238E27FC236}">
                <a16:creationId xmlns:a16="http://schemas.microsoft.com/office/drawing/2014/main" id="{462AFD43-3BBC-4167-BBF9-B88ED94B1F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15BE4B-1C28-4EB7-8964-91EFA79585F8}"/>
              </a:ext>
            </a:extLst>
          </p:cNvPr>
          <p:cNvSpPr>
            <a:spLocks noGrp="1"/>
          </p:cNvSpPr>
          <p:nvPr>
            <p:ph type="sldNum" sz="quarter" idx="12"/>
          </p:nvPr>
        </p:nvSpPr>
        <p:spPr/>
        <p:txBody>
          <a:bodyPr/>
          <a:lstStyle/>
          <a:p>
            <a:fld id="{031702AA-914D-4551-85CB-6B9E88241B84}" type="slidenum">
              <a:rPr lang="fr-FR" smtClean="0"/>
              <a:t>‹N°›</a:t>
            </a:fld>
            <a:endParaRPr lang="fr-FR"/>
          </a:p>
        </p:txBody>
      </p:sp>
    </p:spTree>
    <p:extLst>
      <p:ext uri="{BB962C8B-B14F-4D97-AF65-F5344CB8AC3E}">
        <p14:creationId xmlns:p14="http://schemas.microsoft.com/office/powerpoint/2010/main" val="3949060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76773DD-A37E-42C8-8A9F-D871B86452E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4247A2C-E19E-4946-8ADB-F49F2CDF720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DE3FAC-7D85-4261-B4CE-7A0FBC4883ED}"/>
              </a:ext>
            </a:extLst>
          </p:cNvPr>
          <p:cNvSpPr>
            <a:spLocks noGrp="1"/>
          </p:cNvSpPr>
          <p:nvPr>
            <p:ph type="dt" sz="half" idx="10"/>
          </p:nvPr>
        </p:nvSpPr>
        <p:spPr/>
        <p:txBody>
          <a:bodyPr/>
          <a:lstStyle/>
          <a:p>
            <a:fld id="{E8FA4F8F-20D6-4706-BFBD-59ED5BA7136D}" type="datetimeFigureOut">
              <a:rPr lang="fr-FR" smtClean="0"/>
              <a:t>15/02/2022</a:t>
            </a:fld>
            <a:endParaRPr lang="fr-FR"/>
          </a:p>
        </p:txBody>
      </p:sp>
      <p:sp>
        <p:nvSpPr>
          <p:cNvPr id="5" name="Espace réservé du pied de page 4">
            <a:extLst>
              <a:ext uri="{FF2B5EF4-FFF2-40B4-BE49-F238E27FC236}">
                <a16:creationId xmlns:a16="http://schemas.microsoft.com/office/drawing/2014/main" id="{772078BD-FF6B-4FF4-BDD8-6C709BF03B1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B2E980-80A0-4F56-B20B-B1C243E92E46}"/>
              </a:ext>
            </a:extLst>
          </p:cNvPr>
          <p:cNvSpPr>
            <a:spLocks noGrp="1"/>
          </p:cNvSpPr>
          <p:nvPr>
            <p:ph type="sldNum" sz="quarter" idx="12"/>
          </p:nvPr>
        </p:nvSpPr>
        <p:spPr/>
        <p:txBody>
          <a:bodyPr/>
          <a:lstStyle/>
          <a:p>
            <a:fld id="{031702AA-914D-4551-85CB-6B9E88241B84}" type="slidenum">
              <a:rPr lang="fr-FR" smtClean="0"/>
              <a:t>‹N°›</a:t>
            </a:fld>
            <a:endParaRPr lang="fr-FR"/>
          </a:p>
        </p:txBody>
      </p:sp>
    </p:spTree>
    <p:extLst>
      <p:ext uri="{BB962C8B-B14F-4D97-AF65-F5344CB8AC3E}">
        <p14:creationId xmlns:p14="http://schemas.microsoft.com/office/powerpoint/2010/main" val="41954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4D64154-9C02-4DA5-BB34-1732C72E7743}" type="datetime1">
              <a:rPr lang="en-US" smtClean="0"/>
              <a:t>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27C9A73-BF81-4137-8D9A-0853FD04CC63}" type="datetime1">
              <a:rPr lang="en-US" smtClean="0"/>
              <a:t>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71A17-0558-43EF-A4B3-7B09C5B8718B}" type="datetime1">
              <a:rPr lang="en-US" smtClean="0"/>
              <a:t>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8C221F6-38C9-4298-AB7D-90075537884D}"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EDD0A5B-89F7-48A2-A231-A200467F032A}"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chemeClr val="bg2">
                <a:tint val="90000"/>
                <a:lumMod val="12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4145D9C-0239-4D4B-8F3C-81D12061C377}" type="datetime1">
              <a:rPr lang="en-US" smtClean="0"/>
              <a:t>2/15/2022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65000">
              <a:schemeClr val="accent1">
                <a:lumMod val="5000"/>
                <a:lumOff val="95000"/>
              </a:schemeClr>
            </a:gs>
            <a:gs pos="100000">
              <a:schemeClr val="bg1">
                <a:lumMod val="75000"/>
              </a:schemeClr>
            </a:gs>
            <a:gs pos="93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A130C-809B-46E6-86C4-28776B843785}" type="datetime1">
              <a:rPr lang="fr-FR" smtClean="0"/>
              <a:t>15/02/2022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86B9-B423-4BB8-9EF5-C9AEE90C6982}" type="slidenum">
              <a:rPr lang="fr-FR" smtClean="0"/>
              <a:t>‹N°›</a:t>
            </a:fld>
            <a:endParaRPr lang="fr-FR"/>
          </a:p>
        </p:txBody>
      </p:sp>
    </p:spTree>
    <p:extLst>
      <p:ext uri="{BB962C8B-B14F-4D97-AF65-F5344CB8AC3E}">
        <p14:creationId xmlns:p14="http://schemas.microsoft.com/office/powerpoint/2010/main" val="40998974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65000">
              <a:schemeClr val="accent1">
                <a:lumMod val="5000"/>
                <a:lumOff val="95000"/>
              </a:schemeClr>
            </a:gs>
            <a:gs pos="100000">
              <a:schemeClr val="bg1">
                <a:lumMod val="75000"/>
              </a:schemeClr>
            </a:gs>
            <a:gs pos="93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A130C-809B-46E6-86C4-28776B843785}" type="datetime1">
              <a:rPr lang="fr-FR" smtClean="0"/>
              <a:t>15/02/2022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86B9-B423-4BB8-9EF5-C9AEE90C6982}" type="slidenum">
              <a:rPr lang="fr-FR" smtClean="0"/>
              <a:t>‹N°›</a:t>
            </a:fld>
            <a:endParaRPr lang="fr-FR"/>
          </a:p>
        </p:txBody>
      </p:sp>
    </p:spTree>
    <p:extLst>
      <p:ext uri="{BB962C8B-B14F-4D97-AF65-F5344CB8AC3E}">
        <p14:creationId xmlns:p14="http://schemas.microsoft.com/office/powerpoint/2010/main" val="23541574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chemeClr val="bg1"/>
            </a:gs>
            <a:gs pos="89000">
              <a:schemeClr val="accent6">
                <a:lumMod val="20000"/>
                <a:lumOff val="80000"/>
              </a:schemeClr>
            </a:gs>
            <a:gs pos="100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27A2006-0D96-482D-AD00-2665010357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392F3D5-28F3-4ECF-AEFD-7D49D411F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A97354-5BB6-4ADD-B42A-319B39A57F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A4F8F-20D6-4706-BFBD-59ED5BA7136D}" type="datetimeFigureOut">
              <a:rPr lang="fr-FR" smtClean="0"/>
              <a:t>15/02/2022</a:t>
            </a:fld>
            <a:endParaRPr lang="fr-FR"/>
          </a:p>
        </p:txBody>
      </p:sp>
      <p:sp>
        <p:nvSpPr>
          <p:cNvPr id="5" name="Espace réservé du pied de page 4">
            <a:extLst>
              <a:ext uri="{FF2B5EF4-FFF2-40B4-BE49-F238E27FC236}">
                <a16:creationId xmlns:a16="http://schemas.microsoft.com/office/drawing/2014/main" id="{5F082831-6C0D-4BC8-AFB0-3F357F7777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2BC01A4-D83A-426A-AFC1-4E39B71D99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702AA-914D-4551-85CB-6B9E88241B84}" type="slidenum">
              <a:rPr lang="fr-FR" smtClean="0"/>
              <a:t>‹N°›</a:t>
            </a:fld>
            <a:endParaRPr lang="fr-FR"/>
          </a:p>
        </p:txBody>
      </p:sp>
    </p:spTree>
    <p:extLst>
      <p:ext uri="{BB962C8B-B14F-4D97-AF65-F5344CB8AC3E}">
        <p14:creationId xmlns:p14="http://schemas.microsoft.com/office/powerpoint/2010/main" val="277344754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40.xml"/><Relationship Id="rId1" Type="http://schemas.openxmlformats.org/officeDocument/2006/relationships/tags" Target="../tags/tag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bg1"/>
            </a:gs>
            <a:gs pos="81000">
              <a:schemeClr val="accent6">
                <a:lumMod val="40000"/>
                <a:lumOff val="60000"/>
              </a:schemeClr>
            </a:gs>
            <a:gs pos="100000">
              <a:srgbClr val="2995BB"/>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14931" y="2359766"/>
            <a:ext cx="11698528" cy="2567893"/>
          </a:xfrm>
        </p:spPr>
        <p:txBody>
          <a:bodyPr>
            <a:normAutofit/>
          </a:bodyPr>
          <a:lstStyle/>
          <a:p>
            <a:r>
              <a:rPr lang="fr-FR" sz="5200" b="1" dirty="0">
                <a:solidFill>
                  <a:schemeClr val="bg2">
                    <a:lumMod val="50000"/>
                  </a:schemeClr>
                </a:solidFill>
                <a:effectLst/>
                <a:latin typeface="Barlow" panose="00000500000000000000" pitchFamily="2" charset="0"/>
              </a:rPr>
              <a:t>Parentalité et protection de l’enfance : </a:t>
            </a:r>
            <a:br>
              <a:rPr lang="fr-FR" sz="4800" b="1" dirty="0">
                <a:solidFill>
                  <a:schemeClr val="bg2">
                    <a:lumMod val="50000"/>
                  </a:schemeClr>
                </a:solidFill>
                <a:effectLst/>
                <a:latin typeface="Barlow" panose="00000500000000000000" pitchFamily="2" charset="0"/>
              </a:rPr>
            </a:br>
            <a:r>
              <a:rPr lang="fr-FR" sz="4800" i="1" dirty="0">
                <a:solidFill>
                  <a:schemeClr val="bg2">
                    <a:lumMod val="50000"/>
                  </a:schemeClr>
                </a:solidFill>
                <a:effectLst/>
                <a:latin typeface="Barlow" panose="00000500000000000000" pitchFamily="2" charset="0"/>
              </a:rPr>
              <a:t>de la contrainte au développement du pouvoir d’agir</a:t>
            </a:r>
            <a:endParaRPr lang="fr-FR" sz="4800" i="1" dirty="0">
              <a:solidFill>
                <a:schemeClr val="bg2">
                  <a:lumMod val="50000"/>
                </a:schemeClr>
              </a:solidFill>
              <a:latin typeface="Barlow" panose="00000500000000000000" pitchFamily="2" charset="0"/>
            </a:endParaRPr>
          </a:p>
        </p:txBody>
      </p:sp>
      <p:sp>
        <p:nvSpPr>
          <p:cNvPr id="3" name="Sous-titre 2"/>
          <p:cNvSpPr>
            <a:spLocks noGrp="1"/>
          </p:cNvSpPr>
          <p:nvPr>
            <p:ph type="subTitle" idx="1"/>
          </p:nvPr>
        </p:nvSpPr>
        <p:spPr>
          <a:xfrm>
            <a:off x="2613207" y="5525265"/>
            <a:ext cx="8915399" cy="541596"/>
          </a:xfrm>
        </p:spPr>
        <p:txBody>
          <a:bodyPr>
            <a:noAutofit/>
          </a:bodyPr>
          <a:lstStyle/>
          <a:p>
            <a:pPr algn="r"/>
            <a:r>
              <a:rPr lang="fr-FR" sz="3200" b="1" dirty="0">
                <a:solidFill>
                  <a:schemeClr val="bg2">
                    <a:lumMod val="50000"/>
                  </a:schemeClr>
                </a:solidFill>
              </a:rPr>
              <a:t>Manon Grandval</a:t>
            </a:r>
          </a:p>
        </p:txBody>
      </p:sp>
      <p:pic>
        <p:nvPicPr>
          <p:cNvPr id="5" name="Image 4"/>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342" t="31970" r="-342" b="31239"/>
          <a:stretch/>
        </p:blipFill>
        <p:spPr>
          <a:xfrm rot="20975658">
            <a:off x="7403966" y="397935"/>
            <a:ext cx="4559121" cy="1677296"/>
          </a:xfrm>
          <a:prstGeom prst="rect">
            <a:avLst/>
          </a:prstGeom>
          <a:ln>
            <a:noFill/>
          </a:ln>
          <a:effectLst>
            <a:softEdge rad="112500"/>
          </a:effectLst>
        </p:spPr>
      </p:pic>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13E9EF8A-9AC9-4FA4-8F1B-218703BC82C1}"/>
              </a:ext>
            </a:extLst>
          </p:cNvPr>
          <p:cNvPicPr>
            <a:picLocks noChangeAspect="1"/>
          </p:cNvPicPr>
          <p:nvPr/>
        </p:nvPicPr>
        <p:blipFill rotWithShape="1">
          <a:blip r:embed="rId3"/>
          <a:srcRect l="30867" t="5734" r="29234" b="51112"/>
          <a:stretch/>
        </p:blipFill>
        <p:spPr>
          <a:xfrm>
            <a:off x="402302" y="206017"/>
            <a:ext cx="2200103" cy="1338499"/>
          </a:xfrm>
          <a:prstGeom prst="rect">
            <a:avLst/>
          </a:prstGeom>
        </p:spPr>
      </p:pic>
      <p:pic>
        <p:nvPicPr>
          <p:cNvPr id="8" name="Image 7">
            <a:extLst>
              <a:ext uri="{FF2B5EF4-FFF2-40B4-BE49-F238E27FC236}">
                <a16:creationId xmlns:a16="http://schemas.microsoft.com/office/drawing/2014/main" id="{BF2E7032-6853-4FB3-919E-9BAD514030CA}"/>
              </a:ext>
            </a:extLst>
          </p:cNvPr>
          <p:cNvPicPr>
            <a:picLocks noChangeAspect="1"/>
          </p:cNvPicPr>
          <p:nvPr/>
        </p:nvPicPr>
        <p:blipFill>
          <a:blip r:embed="rId4"/>
          <a:stretch>
            <a:fillRect/>
          </a:stretch>
        </p:blipFill>
        <p:spPr>
          <a:xfrm>
            <a:off x="2776493" y="433362"/>
            <a:ext cx="2981404" cy="883808"/>
          </a:xfrm>
          <a:prstGeom prst="rect">
            <a:avLst/>
          </a:prstGeom>
        </p:spPr>
      </p:pic>
    </p:spTree>
    <p:extLst>
      <p:ext uri="{BB962C8B-B14F-4D97-AF65-F5344CB8AC3E}">
        <p14:creationId xmlns:p14="http://schemas.microsoft.com/office/powerpoint/2010/main" val="290571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450390"/>
            <a:ext cx="11201401" cy="1280890"/>
          </a:xfrm>
        </p:spPr>
        <p:txBody>
          <a:bodyPr>
            <a:normAutofit/>
          </a:bodyPr>
          <a:lstStyle/>
          <a:p>
            <a:pPr algn="ctr"/>
            <a:r>
              <a:rPr lang="fr-FR" sz="3200" b="1" dirty="0">
                <a:solidFill>
                  <a:schemeClr val="tx2"/>
                </a:solidFill>
              </a:rPr>
              <a:t>Développement de la parentalité</a:t>
            </a:r>
            <a:br>
              <a:rPr lang="fr-FR" dirty="0">
                <a:latin typeface="Times New Roman" panose="02020603050405020304" pitchFamily="18" charset="0"/>
                <a:cs typeface="Times New Roman" panose="02020603050405020304" pitchFamily="18" charset="0"/>
              </a:rPr>
            </a:br>
            <a:endParaRPr lang="fr-FR" sz="3200" b="1" dirty="0">
              <a:solidFill>
                <a:schemeClr val="tx2"/>
              </a:solidFill>
            </a:endParaRPr>
          </a:p>
        </p:txBody>
      </p:sp>
      <p:graphicFrame>
        <p:nvGraphicFramePr>
          <p:cNvPr id="4" name="Diagramme 3"/>
          <p:cNvGraphicFramePr/>
          <p:nvPr>
            <p:extLst>
              <p:ext uri="{D42A27DB-BD31-4B8C-83A1-F6EECF244321}">
                <p14:modId xmlns:p14="http://schemas.microsoft.com/office/powerpoint/2010/main" val="2071788487"/>
              </p:ext>
            </p:extLst>
          </p:nvPr>
        </p:nvGraphicFramePr>
        <p:xfrm>
          <a:off x="457199" y="1457325"/>
          <a:ext cx="11544301"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457199" y="2720148"/>
            <a:ext cx="2357437" cy="1569660"/>
          </a:xfrm>
          <a:prstGeom prst="rect">
            <a:avLst/>
          </a:prstGeom>
          <a:noFill/>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L’intervenant </a:t>
            </a:r>
            <a:r>
              <a:rPr lang="fr-FR" sz="2400" b="1" dirty="0">
                <a:latin typeface="Times New Roman" panose="02020603050405020304" pitchFamily="18" charset="0"/>
                <a:cs typeface="Times New Roman" panose="02020603050405020304" pitchFamily="18" charset="0"/>
              </a:rPr>
              <a:t>complète</a:t>
            </a:r>
            <a:r>
              <a:rPr lang="fr-FR" sz="2400" dirty="0">
                <a:latin typeface="Times New Roman" panose="02020603050405020304" pitchFamily="18" charset="0"/>
                <a:cs typeface="Times New Roman" panose="02020603050405020304" pitchFamily="18" charset="0"/>
              </a:rPr>
              <a:t> le parent dans certaines tâches.</a:t>
            </a:r>
          </a:p>
        </p:txBody>
      </p:sp>
      <p:sp>
        <p:nvSpPr>
          <p:cNvPr id="6" name="ZoneTexte 5"/>
          <p:cNvSpPr txBox="1"/>
          <p:nvPr/>
        </p:nvSpPr>
        <p:spPr>
          <a:xfrm>
            <a:off x="3067049" y="2720148"/>
            <a:ext cx="2357437" cy="1569660"/>
          </a:xfrm>
          <a:prstGeom prst="rect">
            <a:avLst/>
          </a:prstGeom>
          <a:noFill/>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L’intervenant </a:t>
            </a:r>
            <a:r>
              <a:rPr lang="fr-FR" sz="2400" b="1" dirty="0">
                <a:latin typeface="Times New Roman" panose="02020603050405020304" pitchFamily="18" charset="0"/>
                <a:cs typeface="Times New Roman" panose="02020603050405020304" pitchFamily="18" charset="0"/>
              </a:rPr>
              <a:t>aide</a:t>
            </a:r>
            <a:r>
              <a:rPr lang="fr-FR" sz="2400" dirty="0">
                <a:latin typeface="Times New Roman" panose="02020603050405020304" pitchFamily="18" charset="0"/>
                <a:cs typeface="Times New Roman" panose="02020603050405020304" pitchFamily="18" charset="0"/>
              </a:rPr>
              <a:t> le parent dans certaines tâches.</a:t>
            </a:r>
          </a:p>
        </p:txBody>
      </p:sp>
      <p:sp>
        <p:nvSpPr>
          <p:cNvPr id="7" name="ZoneTexte 6"/>
          <p:cNvSpPr txBox="1"/>
          <p:nvPr/>
        </p:nvSpPr>
        <p:spPr>
          <a:xfrm>
            <a:off x="5676899" y="2738215"/>
            <a:ext cx="2357437" cy="1569660"/>
          </a:xfrm>
          <a:prstGeom prst="rect">
            <a:avLst/>
          </a:prstGeom>
          <a:noFill/>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L’intervenant </a:t>
            </a:r>
            <a:r>
              <a:rPr lang="fr-FR" sz="2400" b="1" dirty="0">
                <a:latin typeface="Times New Roman" panose="02020603050405020304" pitchFamily="18" charset="0"/>
                <a:cs typeface="Times New Roman" panose="02020603050405020304" pitchFamily="18" charset="0"/>
              </a:rPr>
              <a:t>éduque</a:t>
            </a:r>
            <a:r>
              <a:rPr lang="fr-FR" sz="2400" dirty="0">
                <a:latin typeface="Times New Roman" panose="02020603050405020304" pitchFamily="18" charset="0"/>
                <a:cs typeface="Times New Roman" panose="02020603050405020304" pitchFamily="18" charset="0"/>
              </a:rPr>
              <a:t> le parent pour qu’il soit compétent.</a:t>
            </a:r>
          </a:p>
        </p:txBody>
      </p:sp>
      <p:sp>
        <p:nvSpPr>
          <p:cNvPr id="8" name="ZoneTexte 7"/>
          <p:cNvSpPr txBox="1"/>
          <p:nvPr/>
        </p:nvSpPr>
        <p:spPr>
          <a:xfrm>
            <a:off x="8658224" y="2738215"/>
            <a:ext cx="2886076" cy="1938992"/>
          </a:xfrm>
          <a:prstGeom prst="rect">
            <a:avLst/>
          </a:prstGeom>
          <a:noFill/>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L’intervenant </a:t>
            </a:r>
            <a:r>
              <a:rPr lang="fr-FR" sz="2400" b="1" dirty="0">
                <a:latin typeface="Times New Roman" panose="02020603050405020304" pitchFamily="18" charset="0"/>
                <a:cs typeface="Times New Roman" panose="02020603050405020304" pitchFamily="18" charset="0"/>
              </a:rPr>
              <a:t>se joint</a:t>
            </a:r>
            <a:r>
              <a:rPr lang="fr-FR" sz="2400" dirty="0">
                <a:latin typeface="Times New Roman" panose="02020603050405020304" pitchFamily="18" charset="0"/>
                <a:cs typeface="Times New Roman" panose="02020603050405020304" pitchFamily="18" charset="0"/>
              </a:rPr>
              <a:t> au parent, lui offre des outils et repères pour aller là où il souhaite.</a:t>
            </a:r>
          </a:p>
        </p:txBody>
      </p:sp>
      <p:sp>
        <p:nvSpPr>
          <p:cNvPr id="9" name="ZoneTexte 8"/>
          <p:cNvSpPr txBox="1"/>
          <p:nvPr/>
        </p:nvSpPr>
        <p:spPr>
          <a:xfrm>
            <a:off x="457200" y="4794111"/>
            <a:ext cx="7443788" cy="461665"/>
          </a:xfrm>
          <a:prstGeom prst="rect">
            <a:avLst/>
          </a:prstGeom>
          <a:solidFill>
            <a:srgbClr val="FFD686"/>
          </a:solidFill>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Posture du « sauveur », normes du « bon parent »</a:t>
            </a:r>
          </a:p>
        </p:txBody>
      </p:sp>
      <p:sp>
        <p:nvSpPr>
          <p:cNvPr id="10" name="ZoneTexte 9"/>
          <p:cNvSpPr txBox="1"/>
          <p:nvPr/>
        </p:nvSpPr>
        <p:spPr>
          <a:xfrm>
            <a:off x="8034336" y="4812864"/>
            <a:ext cx="3662362" cy="461665"/>
          </a:xfrm>
          <a:prstGeom prst="rect">
            <a:avLst/>
          </a:prstGeom>
          <a:solidFill>
            <a:srgbClr val="95F9A6"/>
          </a:solidFill>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Autonomie contextualisée</a:t>
            </a:r>
          </a:p>
        </p:txBody>
      </p:sp>
      <p:sp>
        <p:nvSpPr>
          <p:cNvPr id="11" name="ZoneTexte 10"/>
          <p:cNvSpPr txBox="1"/>
          <p:nvPr/>
        </p:nvSpPr>
        <p:spPr>
          <a:xfrm>
            <a:off x="735805" y="5517908"/>
            <a:ext cx="10644187" cy="523220"/>
          </a:xfrm>
          <a:prstGeom prst="rect">
            <a:avLst/>
          </a:prstGeom>
          <a:noFill/>
        </p:spPr>
        <p:txBody>
          <a:bodyPr wrap="square" rtlCol="0">
            <a:spAutoFit/>
          </a:bodyPr>
          <a:lstStyle/>
          <a:p>
            <a:r>
              <a:rPr lang="fr-FR" sz="2800" b="1" dirty="0">
                <a:latin typeface="Times New Roman" panose="02020603050405020304" pitchFamily="18" charset="0"/>
                <a:cs typeface="Times New Roman" panose="02020603050405020304" pitchFamily="18" charset="0"/>
              </a:rPr>
              <a:t>Objectif : que le parent soit en capacité de s’occuper de son enfant</a:t>
            </a:r>
          </a:p>
        </p:txBody>
      </p:sp>
    </p:spTree>
    <p:extLst>
      <p:ext uri="{BB962C8B-B14F-4D97-AF65-F5344CB8AC3E}">
        <p14:creationId xmlns:p14="http://schemas.microsoft.com/office/powerpoint/2010/main" val="262553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D81B2D6-94CC-4700-9C66-35A0311BC8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2EBA772-289D-4F5C-8392-7C390369DF2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235B186-00B2-49D3-929D-2E6A40254F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2C21572B-70A7-4114-8D1E-A9FF1DBB581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6" grpId="0"/>
      <p:bldP spid="7" grpId="0"/>
      <p:bldP spid="8" grpId="0"/>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624110"/>
            <a:ext cx="11201401" cy="1280890"/>
          </a:xfrm>
        </p:spPr>
        <p:txBody>
          <a:bodyPr>
            <a:normAutofit/>
          </a:bodyPr>
          <a:lstStyle/>
          <a:p>
            <a:pPr algn="ctr"/>
            <a:r>
              <a:rPr lang="fr-FR" sz="3200" b="1" dirty="0">
                <a:solidFill>
                  <a:schemeClr val="tx2"/>
                </a:solidFill>
              </a:rPr>
              <a:t>La co-éducation</a:t>
            </a:r>
          </a:p>
        </p:txBody>
      </p:sp>
      <p:sp>
        <p:nvSpPr>
          <p:cNvPr id="3" name="Espace réservé du contenu 2"/>
          <p:cNvSpPr>
            <a:spLocks noGrp="1"/>
          </p:cNvSpPr>
          <p:nvPr>
            <p:ph idx="1"/>
          </p:nvPr>
        </p:nvSpPr>
        <p:spPr>
          <a:xfrm>
            <a:off x="735804" y="1571626"/>
            <a:ext cx="10922796" cy="4847103"/>
          </a:xfrm>
        </p:spPr>
        <p:txBody>
          <a:bodyPr>
            <a:normAutofit/>
          </a:bodyPr>
          <a:lstStyle/>
          <a:p>
            <a:r>
              <a:rPr lang="fr-FR" sz="2400" dirty="0">
                <a:latin typeface="Times New Roman" panose="02020603050405020304" pitchFamily="18" charset="0"/>
                <a:cs typeface="Times New Roman" panose="02020603050405020304" pitchFamily="18" charset="0"/>
              </a:rPr>
              <a:t>Volonté de construire ensemble l’éducation de l’enfant. </a:t>
            </a:r>
          </a:p>
          <a:p>
            <a:r>
              <a:rPr lang="fr-FR" sz="2400" dirty="0">
                <a:latin typeface="Times New Roman" panose="02020603050405020304" pitchFamily="18" charset="0"/>
                <a:cs typeface="Times New Roman" panose="02020603050405020304" pitchFamily="18" charset="0"/>
              </a:rPr>
              <a:t>Au-delà de la coopération (compilation de l’apport de chacun, répartition des tâches)</a:t>
            </a:r>
          </a:p>
          <a:p>
            <a:r>
              <a:rPr lang="fr-FR" sz="2400" dirty="0">
                <a:latin typeface="Times New Roman" panose="02020603050405020304" pitchFamily="18" charset="0"/>
                <a:cs typeface="Times New Roman" panose="02020603050405020304" pitchFamily="18" charset="0"/>
              </a:rPr>
              <a:t>Co-éducation : débat d’idée, partage, élaboration d’une œuvre commune. </a:t>
            </a: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Selon </a:t>
            </a:r>
            <a:r>
              <a:rPr lang="fr-FR" sz="2400" dirty="0" err="1">
                <a:latin typeface="Times New Roman" panose="02020603050405020304" pitchFamily="18" charset="0"/>
                <a:cs typeface="Times New Roman" panose="02020603050405020304" pitchFamily="18" charset="0"/>
              </a:rPr>
              <a:t>Jésu</a:t>
            </a:r>
            <a:r>
              <a:rPr lang="fr-FR" sz="2400" dirty="0">
                <a:latin typeface="Times New Roman" panose="02020603050405020304" pitchFamily="18" charset="0"/>
                <a:cs typeface="Times New Roman" panose="02020603050405020304" pitchFamily="18" charset="0"/>
              </a:rPr>
              <a:t> (2004), la co-éducation est fédératrice, mobilisatrice, éthique. </a:t>
            </a: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Concevoir la réciprocité éducative : parents et professionnels ont autant à apprendre l’un de l’autre. </a:t>
            </a:r>
          </a:p>
          <a:p>
            <a:pPr marL="0" indent="0">
              <a:buNone/>
            </a:pPr>
            <a:endParaRPr lang="fr-FR" sz="2400" dirty="0">
              <a:latin typeface="Times New Roman" panose="02020603050405020304" pitchFamily="18" charset="0"/>
              <a:cs typeface="Times New Roman" panose="02020603050405020304" pitchFamily="18" charset="0"/>
            </a:endParaRPr>
          </a:p>
          <a:p>
            <a:pPr marL="0" indent="0" algn="ctr">
              <a:buNone/>
            </a:pPr>
            <a:r>
              <a:rPr lang="fr-FR" sz="2400" b="1" dirty="0">
                <a:latin typeface="Times New Roman" panose="02020603050405020304" pitchFamily="18" charset="0"/>
                <a:cs typeface="Times New Roman" panose="02020603050405020304" pitchFamily="18" charset="0"/>
              </a:rPr>
              <a:t>Être dans une responsabilité partagée quant à l’éducation de l’enfant.</a:t>
            </a:r>
          </a:p>
        </p:txBody>
      </p:sp>
    </p:spTree>
    <p:extLst>
      <p:ext uri="{BB962C8B-B14F-4D97-AF65-F5344CB8AC3E}">
        <p14:creationId xmlns:p14="http://schemas.microsoft.com/office/powerpoint/2010/main" val="9266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1812" y="787782"/>
            <a:ext cx="11250211" cy="1280890"/>
          </a:xfrm>
        </p:spPr>
        <p:txBody>
          <a:bodyPr>
            <a:normAutofit/>
          </a:bodyPr>
          <a:lstStyle/>
          <a:p>
            <a:pPr algn="ctr"/>
            <a:r>
              <a:rPr lang="fr-FR" b="1" dirty="0">
                <a:solidFill>
                  <a:schemeClr val="tx2"/>
                </a:solidFill>
              </a:rPr>
              <a:t>Capacité d’agir</a:t>
            </a:r>
            <a:br>
              <a:rPr lang="fr-FR" b="1" dirty="0">
                <a:solidFill>
                  <a:schemeClr val="tx2"/>
                </a:solidFill>
              </a:rPr>
            </a:br>
            <a:endParaRPr lang="fr-FR" b="1" dirty="0">
              <a:solidFill>
                <a:schemeClr val="tx2"/>
              </a:solidFill>
            </a:endParaRPr>
          </a:p>
        </p:txBody>
      </p:sp>
      <p:graphicFrame>
        <p:nvGraphicFramePr>
          <p:cNvPr id="4" name="Espace réservé du contenu 3"/>
          <p:cNvGraphicFramePr>
            <a:graphicFrameLocks/>
          </p:cNvGraphicFramePr>
          <p:nvPr>
            <p:extLst>
              <p:ext uri="{D42A27DB-BD31-4B8C-83A1-F6EECF244321}">
                <p14:modId xmlns:p14="http://schemas.microsoft.com/office/powerpoint/2010/main" val="427883061"/>
              </p:ext>
            </p:extLst>
          </p:nvPr>
        </p:nvGraphicFramePr>
        <p:xfrm>
          <a:off x="-458376" y="1871353"/>
          <a:ext cx="7928253" cy="3610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986587" y="2434742"/>
            <a:ext cx="4605136" cy="3046988"/>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 La capacité d’un individu à poser des actes et des choix en fonction des ressources, opportunités et moyens dont il dispose, avec la possibilité d’exprimer ce qu’il est »  </a:t>
            </a:r>
          </a:p>
          <a:p>
            <a:pPr algn="r"/>
            <a:r>
              <a:rPr lang="fr-FR" sz="2400" dirty="0">
                <a:solidFill>
                  <a:schemeClr val="bg1">
                    <a:lumMod val="65000"/>
                  </a:schemeClr>
                </a:solidFill>
                <a:latin typeface="Times New Roman" panose="02020603050405020304" pitchFamily="18" charset="0"/>
                <a:cs typeface="Times New Roman" panose="02020603050405020304" pitchFamily="18" charset="0"/>
              </a:rPr>
              <a:t>(CEDIP, 2016)</a:t>
            </a:r>
          </a:p>
          <a:p>
            <a:pPr algn="r"/>
            <a:endParaRPr lang="fr-FR" sz="2400"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57823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8DE20A2-7ED8-465E-82AE-3590B4B251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50785D5-163E-48E6-BA7D-AA127B1A5C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B6EE5717-F3A2-42D9-A678-361C1922EA0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60A738A4-E7BC-4E3B-B75C-5AC3394290A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773EFAF6-FD19-413D-A18D-A379D0FFB90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1997713990"/>
              </p:ext>
            </p:extLst>
          </p:nvPr>
        </p:nvGraphicFramePr>
        <p:xfrm>
          <a:off x="546099" y="1022147"/>
          <a:ext cx="4414838" cy="5286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a:spLocks noGrp="1"/>
          </p:cNvSpPr>
          <p:nvPr>
            <p:ph type="title"/>
          </p:nvPr>
        </p:nvSpPr>
        <p:spPr>
          <a:xfrm>
            <a:off x="408389" y="530608"/>
            <a:ext cx="11250211" cy="1280890"/>
          </a:xfrm>
        </p:spPr>
        <p:txBody>
          <a:bodyPr>
            <a:normAutofit/>
          </a:bodyPr>
          <a:lstStyle/>
          <a:p>
            <a:pPr algn="ctr"/>
            <a:r>
              <a:rPr lang="fr-FR" b="1" dirty="0">
                <a:solidFill>
                  <a:schemeClr val="tx2"/>
                </a:solidFill>
              </a:rPr>
              <a:t>Être, agir, bien-être et développement</a:t>
            </a:r>
            <a:br>
              <a:rPr lang="fr-FR" b="1" dirty="0">
                <a:solidFill>
                  <a:schemeClr val="tx2"/>
                </a:solidFill>
              </a:rPr>
            </a:br>
            <a:endParaRPr lang="fr-FR" b="1" dirty="0">
              <a:solidFill>
                <a:schemeClr val="tx2"/>
              </a:solidFill>
            </a:endParaRPr>
          </a:p>
        </p:txBody>
      </p:sp>
      <p:sp>
        <p:nvSpPr>
          <p:cNvPr id="8" name="Espace réservé du contenu 2"/>
          <p:cNvSpPr txBox="1">
            <a:spLocks/>
          </p:cNvSpPr>
          <p:nvPr/>
        </p:nvSpPr>
        <p:spPr>
          <a:xfrm>
            <a:off x="5891614" y="1554323"/>
            <a:ext cx="5766986" cy="50118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fr-FR" sz="2400" dirty="0">
                <a:latin typeface="Times New Roman" panose="02020603050405020304" pitchFamily="18" charset="0"/>
                <a:cs typeface="Times New Roman" panose="02020603050405020304" pitchFamily="18" charset="0"/>
              </a:rPr>
              <a:t>Être, c’est avoir le sentiment d’exister, se concevoir dans un rapport au monde. </a:t>
            </a:r>
          </a:p>
          <a:p>
            <a:pPr algn="just"/>
            <a:r>
              <a:rPr lang="fr-FR" sz="2400" dirty="0">
                <a:latin typeface="Times New Roman" panose="02020603050405020304" pitchFamily="18" charset="0"/>
                <a:cs typeface="Times New Roman" panose="02020603050405020304" pitchFamily="18" charset="0"/>
              </a:rPr>
              <a:t>L’agir procure ce sentiment d’exister puisque l’individu laisse son empreinte sur le monde. </a:t>
            </a:r>
          </a:p>
          <a:p>
            <a:pPr algn="just"/>
            <a:r>
              <a:rPr lang="fr-FR" sz="2400" dirty="0">
                <a:latin typeface="Times New Roman" panose="02020603050405020304" pitchFamily="18" charset="0"/>
                <a:cs typeface="Times New Roman" panose="02020603050405020304" pitchFamily="18" charset="0"/>
              </a:rPr>
              <a:t>Ricœur : « </a:t>
            </a:r>
            <a:r>
              <a:rPr lang="fr-FR" sz="2400" i="1" dirty="0">
                <a:latin typeface="Times New Roman" panose="02020603050405020304" pitchFamily="18" charset="0"/>
                <a:cs typeface="Times New Roman" panose="02020603050405020304" pitchFamily="18" charset="0"/>
              </a:rPr>
              <a:t>c’est en appréciant nos actions que nous nous apprécions nous-même comme en étant l’auteur </a:t>
            </a:r>
            <a:r>
              <a:rPr lang="fr-FR" sz="2400" dirty="0">
                <a:latin typeface="Times New Roman" panose="02020603050405020304" pitchFamily="18" charset="0"/>
                <a:cs typeface="Times New Roman" panose="02020603050405020304" pitchFamily="18" charset="0"/>
              </a:rPr>
              <a:t>» </a:t>
            </a:r>
            <a:r>
              <a:rPr lang="fr-FR" sz="2000" dirty="0">
                <a:solidFill>
                  <a:schemeClr val="bg2">
                    <a:lumMod val="50000"/>
                  </a:schemeClr>
                </a:solidFill>
                <a:latin typeface="Times New Roman" panose="02020603050405020304" pitchFamily="18" charset="0"/>
                <a:cs typeface="Times New Roman" panose="02020603050405020304" pitchFamily="18" charset="0"/>
              </a:rPr>
              <a:t>(2015). </a:t>
            </a:r>
          </a:p>
          <a:p>
            <a:pPr algn="just"/>
            <a:r>
              <a:rPr lang="fr-FR" sz="2400" dirty="0">
                <a:latin typeface="Times New Roman" panose="02020603050405020304" pitchFamily="18" charset="0"/>
                <a:cs typeface="Times New Roman" panose="02020603050405020304" pitchFamily="18" charset="0"/>
              </a:rPr>
              <a:t>La déclaration des Nations Unies de 1986 énonce le droit au développement comme un droit inaliénable. </a:t>
            </a:r>
            <a:endParaRPr lang="fr-FR" sz="32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02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4042658392"/>
              </p:ext>
            </p:extLst>
          </p:nvPr>
        </p:nvGraphicFramePr>
        <p:xfrm>
          <a:off x="-1004552" y="1543548"/>
          <a:ext cx="9647417" cy="515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re 1"/>
          <p:cNvSpPr>
            <a:spLocks noGrp="1"/>
          </p:cNvSpPr>
          <p:nvPr>
            <p:ph type="title"/>
          </p:nvPr>
        </p:nvSpPr>
        <p:spPr>
          <a:xfrm>
            <a:off x="328613" y="450787"/>
            <a:ext cx="11699265" cy="937492"/>
          </a:xfrm>
        </p:spPr>
        <p:txBody>
          <a:bodyPr>
            <a:normAutofit/>
          </a:bodyPr>
          <a:lstStyle/>
          <a:p>
            <a:pPr algn="ctr"/>
            <a:r>
              <a:rPr lang="fr-FR" b="1" dirty="0">
                <a:solidFill>
                  <a:schemeClr val="tx2"/>
                </a:solidFill>
                <a:latin typeface="Century Gothic (En-têtes)"/>
              </a:rPr>
              <a:t>Les capabilités</a:t>
            </a:r>
          </a:p>
        </p:txBody>
      </p:sp>
      <p:sp>
        <p:nvSpPr>
          <p:cNvPr id="10" name="Espace réservé du contenu 2"/>
          <p:cNvSpPr>
            <a:spLocks noGrp="1"/>
          </p:cNvSpPr>
          <p:nvPr>
            <p:ph idx="1"/>
          </p:nvPr>
        </p:nvSpPr>
        <p:spPr>
          <a:xfrm>
            <a:off x="7507952" y="2443381"/>
            <a:ext cx="4519926" cy="2612714"/>
          </a:xfrm>
        </p:spPr>
        <p:txBody>
          <a:bodyPr>
            <a:normAutofit/>
          </a:bodyPr>
          <a:lstStyle/>
          <a:p>
            <a:pPr marL="0" indent="0">
              <a:buNone/>
            </a:pPr>
            <a:endParaRPr lang="fr-FR"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fr-FR" sz="2400" dirty="0">
                <a:latin typeface="Times New Roman" panose="02020603050405020304" pitchFamily="18" charset="0"/>
                <a:cs typeface="Times New Roman" panose="02020603050405020304" pitchFamily="18" charset="0"/>
              </a:rPr>
              <a:t>Amartya Sen 1979</a:t>
            </a:r>
          </a:p>
          <a:p>
            <a:pPr>
              <a:buFont typeface="Wingdings" panose="05000000000000000000" pitchFamily="2" charset="2"/>
              <a:buChar char="§"/>
            </a:pPr>
            <a:r>
              <a:rPr lang="fr-FR" sz="2400" dirty="0">
                <a:latin typeface="Times New Roman" panose="02020603050405020304" pitchFamily="18" charset="0"/>
                <a:cs typeface="Times New Roman" panose="02020603050405020304" pitchFamily="18" charset="0"/>
              </a:rPr>
              <a:t>Quels choix s’offrent à l’individu pour diriger librement son existence ?</a:t>
            </a:r>
          </a:p>
        </p:txBody>
      </p:sp>
    </p:spTree>
    <p:extLst>
      <p:ext uri="{BB962C8B-B14F-4D97-AF65-F5344CB8AC3E}">
        <p14:creationId xmlns:p14="http://schemas.microsoft.com/office/powerpoint/2010/main" val="21426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93FA9EBA-CE6B-4E4C-B038-4255809DD2B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4D7995CF-BDDC-4AE1-8AD1-26F21877C89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5C287F36-D32E-49D6-B275-0213F2D66BB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32CA0A65-21E2-4DE9-999D-0DF18971533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dgm id="{821DA46F-1FD5-4644-8CBF-36F1ED39E3B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B259ABF8-A4A0-4044-9D4B-117FBB3933A0}"/>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82622DAE-6458-481A-8924-993DF1D499CF}"/>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graphicEl>
                                              <a:dgm id="{4185E60C-03E7-477E-B634-0D96ED878B4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D41E7D3A-4BC9-43F0-BF03-1E057902FD79}"/>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0B04E6B1-9FC8-489E-A6B4-17B285445F14}"/>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5CC8C09A-8FC2-42D3-B352-A6E411488E86}"/>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graphicEl>
                                              <a:dgm id="{65C4A77C-D50D-4E53-A51E-27E6CA8670D0}"/>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graphicEl>
                                              <a:dgm id="{2C4A4D65-3DFC-4442-B9F9-75DFE1AE393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graphicEl>
                                              <a:dgm id="{DCE5EB57-9C24-4675-AEDA-B51504FF68F3}"/>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graphicEl>
                                              <a:dgm id="{02F49451-5DCC-48E2-B317-26F1651CB967}"/>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graphicEl>
                                              <a:dgm id="{6910119A-EE58-4EAE-B7E6-178273064CB6}"/>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graphicEl>
                                              <a:dgm id="{16286542-7A3E-4313-BBCE-C56729B5B151}"/>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1"/>
          <p:cNvSpPr>
            <a:spLocks noGrp="1"/>
          </p:cNvSpPr>
          <p:nvPr>
            <p:ph type="title"/>
          </p:nvPr>
        </p:nvSpPr>
        <p:spPr>
          <a:xfrm>
            <a:off x="246367" y="639957"/>
            <a:ext cx="11699265" cy="937492"/>
          </a:xfrm>
        </p:spPr>
        <p:txBody>
          <a:bodyPr>
            <a:normAutofit/>
          </a:bodyPr>
          <a:lstStyle/>
          <a:p>
            <a:pPr algn="ctr"/>
            <a:r>
              <a:rPr lang="fr-FR" b="1" dirty="0">
                <a:solidFill>
                  <a:schemeClr val="tx2"/>
                </a:solidFill>
                <a:latin typeface="Century Gothic (En-têtes)"/>
              </a:rPr>
              <a:t>Les capabilités</a:t>
            </a:r>
          </a:p>
        </p:txBody>
      </p:sp>
      <p:sp>
        <p:nvSpPr>
          <p:cNvPr id="5" name="Espace réservé du contenu 2">
            <a:extLst>
              <a:ext uri="{FF2B5EF4-FFF2-40B4-BE49-F238E27FC236}">
                <a16:creationId xmlns:a16="http://schemas.microsoft.com/office/drawing/2014/main" id="{A377E637-AE2B-4919-88AB-52DAF9C10692}"/>
              </a:ext>
            </a:extLst>
          </p:cNvPr>
          <p:cNvSpPr txBox="1">
            <a:spLocks/>
          </p:cNvSpPr>
          <p:nvPr/>
        </p:nvSpPr>
        <p:spPr>
          <a:xfrm>
            <a:off x="693738" y="1971675"/>
            <a:ext cx="10804524"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dirty="0">
                <a:latin typeface="Times New Roman" panose="02020603050405020304" pitchFamily="18" charset="0"/>
                <a:cs typeface="Times New Roman" panose="02020603050405020304" pitchFamily="18" charset="0"/>
              </a:rPr>
              <a:t>Les droits ne suffisent pas pour être égaux : ils doivent être pensés dans leur condition d’application.</a:t>
            </a:r>
          </a:p>
          <a:p>
            <a:r>
              <a:rPr lang="fr-FR" sz="2400" dirty="0">
                <a:latin typeface="Times New Roman" panose="02020603050405020304" pitchFamily="18" charset="0"/>
                <a:cs typeface="Times New Roman" panose="02020603050405020304" pitchFamily="18" charset="0"/>
              </a:rPr>
              <a:t>Martha Nussbaum </a:t>
            </a:r>
            <a:r>
              <a:rPr lang="fr-FR" sz="2000" dirty="0">
                <a:solidFill>
                  <a:schemeClr val="tx2">
                    <a:lumMod val="60000"/>
                    <a:lumOff val="40000"/>
                  </a:schemeClr>
                </a:solidFill>
                <a:latin typeface="Times New Roman" panose="02020603050405020304" pitchFamily="18" charset="0"/>
                <a:cs typeface="Times New Roman" panose="02020603050405020304" pitchFamily="18" charset="0"/>
              </a:rPr>
              <a:t>(2012, p.37) </a:t>
            </a:r>
            <a:r>
              <a:rPr lang="fr-FR" sz="2400" dirty="0">
                <a:solidFill>
                  <a:schemeClr val="tx1"/>
                </a:solidFill>
                <a:latin typeface="Times New Roman" panose="02020603050405020304" pitchFamily="18" charset="0"/>
                <a:cs typeface="Times New Roman" panose="02020603050405020304" pitchFamily="18" charset="0"/>
              </a:rPr>
              <a:t>:</a:t>
            </a:r>
          </a:p>
          <a:p>
            <a:pPr marL="0" indent="0" algn="ctr">
              <a:buNone/>
            </a:pP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ensemble de possibilités, ou de libertés substantielles, que les individus peuvent décider d’exercer ou non </a:t>
            </a:r>
            <a:r>
              <a:rPr lang="fr-FR" sz="2400" dirty="0">
                <a:latin typeface="Times New Roman" panose="02020603050405020304" pitchFamily="18" charset="0"/>
                <a:cs typeface="Times New Roman" panose="02020603050405020304" pitchFamily="18" charset="0"/>
              </a:rPr>
              <a:t>»</a:t>
            </a:r>
          </a:p>
          <a:p>
            <a:pPr marL="0" indent="0" algn="ctr">
              <a:buNone/>
            </a:pPr>
            <a:endParaRPr lang="fr-FR" sz="2400" dirty="0">
              <a:latin typeface="Times New Roman" panose="02020603050405020304" pitchFamily="18" charset="0"/>
              <a:cs typeface="Times New Roman" panose="02020603050405020304" pitchFamily="18" charset="0"/>
            </a:endParaRPr>
          </a:p>
          <a:p>
            <a:pPr marL="0" indent="0" algn="ctr">
              <a:buNone/>
            </a:pPr>
            <a:r>
              <a:rPr lang="fr-FR" sz="2400" b="1" dirty="0">
                <a:latin typeface="Times New Roman" panose="02020603050405020304" pitchFamily="18" charset="0"/>
                <a:cs typeface="Times New Roman" panose="02020603050405020304" pitchFamily="18" charset="0"/>
              </a:rPr>
              <a:t>Qu’est-ce que chaque personne est capable de faire et d’être ?</a:t>
            </a:r>
          </a:p>
        </p:txBody>
      </p:sp>
    </p:spTree>
    <p:extLst>
      <p:ext uri="{BB962C8B-B14F-4D97-AF65-F5344CB8AC3E}">
        <p14:creationId xmlns:p14="http://schemas.microsoft.com/office/powerpoint/2010/main" val="9675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txBox="1">
            <a:spLocks/>
          </p:cNvSpPr>
          <p:nvPr/>
        </p:nvSpPr>
        <p:spPr>
          <a:xfrm>
            <a:off x="6818885" y="1752601"/>
            <a:ext cx="4825428" cy="4600574"/>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dirty="0">
                <a:latin typeface="Times New Roman" panose="02020603050405020304" pitchFamily="18" charset="0"/>
                <a:cs typeface="Times New Roman" panose="02020603050405020304" pitchFamily="18" charset="0"/>
              </a:rPr>
              <a:t>Capabilités = espaces de possibles</a:t>
            </a:r>
          </a:p>
          <a:p>
            <a:pPr marL="0" indent="0">
              <a:buNone/>
            </a:pPr>
            <a:endParaRPr lang="fr-FR" sz="2400"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MAIS</a:t>
            </a:r>
            <a:r>
              <a:rPr lang="fr-FR" sz="2400" dirty="0">
                <a:latin typeface="Times New Roman" panose="02020603050405020304" pitchFamily="18" charset="0"/>
                <a:cs typeface="Times New Roman" panose="02020603050405020304" pitchFamily="18" charset="0"/>
              </a:rPr>
              <a:t> elles ne signifient pas forcément que la personne va les mettre à profit en situation. </a:t>
            </a:r>
          </a:p>
          <a:p>
            <a:pPr marL="0" indent="0">
              <a:buFont typeface="Wingdings 3" charset="2"/>
              <a:buNone/>
            </a:pPr>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L’acte de conversion permet d’exercer ses capabilités : articulation des ressources.</a:t>
            </a:r>
          </a:p>
        </p:txBody>
      </p:sp>
      <p:graphicFrame>
        <p:nvGraphicFramePr>
          <p:cNvPr id="5" name="Diagramme 4"/>
          <p:cNvGraphicFramePr/>
          <p:nvPr>
            <p:extLst>
              <p:ext uri="{D42A27DB-BD31-4B8C-83A1-F6EECF244321}">
                <p14:modId xmlns:p14="http://schemas.microsoft.com/office/powerpoint/2010/main" val="2215465340"/>
              </p:ext>
            </p:extLst>
          </p:nvPr>
        </p:nvGraphicFramePr>
        <p:xfrm>
          <a:off x="-121185" y="1033322"/>
          <a:ext cx="7537915" cy="5051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a:spLocks noGrp="1"/>
          </p:cNvSpPr>
          <p:nvPr>
            <p:ph type="title"/>
          </p:nvPr>
        </p:nvSpPr>
        <p:spPr>
          <a:xfrm>
            <a:off x="464699" y="420657"/>
            <a:ext cx="11179614" cy="1036637"/>
          </a:xfrm>
        </p:spPr>
        <p:txBody>
          <a:bodyPr>
            <a:noAutofit/>
          </a:bodyPr>
          <a:lstStyle/>
          <a:p>
            <a:pPr algn="ctr"/>
            <a:r>
              <a:rPr lang="fr-FR" b="1" dirty="0">
                <a:solidFill>
                  <a:schemeClr val="tx2"/>
                </a:solidFill>
                <a:latin typeface="Century Gothic (En-têtes)"/>
              </a:rPr>
              <a:t>Les capabilités</a:t>
            </a:r>
          </a:p>
        </p:txBody>
      </p:sp>
    </p:spTree>
    <p:extLst>
      <p:ext uri="{BB962C8B-B14F-4D97-AF65-F5344CB8AC3E}">
        <p14:creationId xmlns:p14="http://schemas.microsoft.com/office/powerpoint/2010/main" val="3613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FDAACAE-4441-4B95-9506-FA89BCFAEC4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32301A5-4868-475E-A947-D1A14C654E1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C3B8DE3-98CE-41F4-A89B-92297B62ADC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FFEF9482-D670-4B80-96DD-08E00E5A4E9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0AA58C86-E809-47A8-8C3A-9A587AD3F19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9461BB9E-8307-4934-AC09-0C3D904DF26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9C0F2D1-6658-40FF-85D6-9B9B150E4F8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3738" y="1676400"/>
            <a:ext cx="10804524" cy="4238625"/>
          </a:xfrm>
        </p:spPr>
        <p:txBody>
          <a:bodyPr>
            <a:noAutofit/>
          </a:bodyPr>
          <a:lstStyle/>
          <a:p>
            <a:r>
              <a:rPr lang="fr-FR" sz="2400" dirty="0">
                <a:latin typeface="Times New Roman" panose="02020603050405020304" pitchFamily="18" charset="0"/>
                <a:cs typeface="Times New Roman" panose="02020603050405020304" pitchFamily="18" charset="0"/>
              </a:rPr>
              <a:t>Interroger la situation familiale au regard des capabilités :</a:t>
            </a:r>
          </a:p>
          <a:p>
            <a:pPr lvl="1"/>
            <a:r>
              <a:rPr lang="fr-FR" sz="2400" dirty="0">
                <a:latin typeface="Times New Roman" panose="02020603050405020304" pitchFamily="18" charset="0"/>
                <a:cs typeface="Times New Roman" panose="02020603050405020304" pitchFamily="18" charset="0"/>
              </a:rPr>
              <a:t>Qu’est-ce qui dans l’environnement est un frein à la parentalité ?</a:t>
            </a:r>
          </a:p>
          <a:p>
            <a:pPr lvl="1"/>
            <a:r>
              <a:rPr lang="fr-FR" sz="2400" dirty="0">
                <a:latin typeface="Times New Roman" panose="02020603050405020304" pitchFamily="18" charset="0"/>
                <a:cs typeface="Times New Roman" panose="02020603050405020304" pitchFamily="18" charset="0"/>
              </a:rPr>
              <a:t>Capital financier ? Capital social ?</a:t>
            </a:r>
          </a:p>
          <a:p>
            <a:pPr marL="457200" lvl="1" indent="0">
              <a:buNone/>
            </a:pPr>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Interroger l’intervention au regard des capabilités :</a:t>
            </a:r>
          </a:p>
          <a:p>
            <a:pPr lvl="1"/>
            <a:r>
              <a:rPr lang="fr-FR" sz="2400" dirty="0">
                <a:latin typeface="Times New Roman" panose="02020603050405020304" pitchFamily="18" charset="0"/>
                <a:cs typeface="Times New Roman" panose="02020603050405020304" pitchFamily="18" charset="0"/>
              </a:rPr>
              <a:t>Le parent est-il capable d’identifier ses ressources et les opportunités que lui offre son environnement ?</a:t>
            </a:r>
          </a:p>
          <a:p>
            <a:pPr lvl="1"/>
            <a:r>
              <a:rPr lang="fr-FR" sz="2400" dirty="0">
                <a:latin typeface="Times New Roman" panose="02020603050405020304" pitchFamily="18" charset="0"/>
                <a:cs typeface="Times New Roman" panose="02020603050405020304" pitchFamily="18" charset="0"/>
              </a:rPr>
              <a:t>Facteurs de conversion : comment le parent peut-il les mobiliser ?</a:t>
            </a:r>
          </a:p>
          <a:p>
            <a:pPr lvl="1"/>
            <a:r>
              <a:rPr lang="fr-FR" sz="2400" dirty="0">
                <a:latin typeface="Times New Roman" panose="02020603050405020304" pitchFamily="18" charset="0"/>
                <a:cs typeface="Times New Roman" panose="02020603050405020304" pitchFamily="18" charset="0"/>
              </a:rPr>
              <a:t>Quelle est la place accordée à l’autodétermination du parent ?</a:t>
            </a:r>
          </a:p>
          <a:p>
            <a:pPr marL="457200" lvl="1" indent="0">
              <a:buNone/>
            </a:pPr>
            <a:endParaRPr lang="fr-FR" sz="2400" dirty="0">
              <a:latin typeface="Times New Roman" panose="02020603050405020304" pitchFamily="18" charset="0"/>
              <a:cs typeface="Times New Roman" panose="02020603050405020304" pitchFamily="18" charset="0"/>
            </a:endParaRPr>
          </a:p>
          <a:p>
            <a:pPr marL="457200" lvl="1" indent="0">
              <a:buNone/>
            </a:pPr>
            <a:endParaRPr lang="fr-FR" sz="2400" dirty="0">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AE76ACCC-1940-4A33-9A02-30E8B0D63F1E}"/>
              </a:ext>
            </a:extLst>
          </p:cNvPr>
          <p:cNvSpPr>
            <a:spLocks noGrp="1"/>
          </p:cNvSpPr>
          <p:nvPr>
            <p:ph type="title"/>
          </p:nvPr>
        </p:nvSpPr>
        <p:spPr>
          <a:xfrm>
            <a:off x="426599" y="534957"/>
            <a:ext cx="11179614" cy="1036637"/>
          </a:xfrm>
        </p:spPr>
        <p:txBody>
          <a:bodyPr>
            <a:noAutofit/>
          </a:bodyPr>
          <a:lstStyle/>
          <a:p>
            <a:pPr algn="ctr"/>
            <a:r>
              <a:rPr lang="fr-FR" b="1" dirty="0">
                <a:solidFill>
                  <a:schemeClr val="tx2"/>
                </a:solidFill>
                <a:latin typeface="Century Gothic (En-têtes)"/>
              </a:rPr>
              <a:t>Les capabilités parentales</a:t>
            </a:r>
          </a:p>
        </p:txBody>
      </p:sp>
    </p:spTree>
    <p:extLst>
      <p:ext uri="{BB962C8B-B14F-4D97-AF65-F5344CB8AC3E}">
        <p14:creationId xmlns:p14="http://schemas.microsoft.com/office/powerpoint/2010/main" val="210491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5664" y="1421176"/>
            <a:ext cx="10804524" cy="4792852"/>
          </a:xfrm>
        </p:spPr>
        <p:txBody>
          <a:bodyPr>
            <a:normAutofit/>
          </a:bodyPr>
          <a:lstStyle/>
          <a:p>
            <a:r>
              <a:rPr lang="fr-FR" sz="2400" dirty="0">
                <a:latin typeface="Times New Roman" panose="02020603050405020304" pitchFamily="18" charset="0"/>
                <a:cs typeface="Times New Roman" panose="02020603050405020304" pitchFamily="18" charset="0"/>
              </a:rPr>
              <a:t>Réfléchir en termes de </a:t>
            </a:r>
            <a:r>
              <a:rPr lang="fr-FR" sz="2400" b="1" dirty="0">
                <a:latin typeface="Times New Roman" panose="02020603050405020304" pitchFamily="18" charset="0"/>
                <a:cs typeface="Times New Roman" panose="02020603050405020304" pitchFamily="18" charset="0"/>
              </a:rPr>
              <a:t>parentalité empêchée</a:t>
            </a:r>
          </a:p>
          <a:p>
            <a:r>
              <a:rPr lang="fr-FR" sz="2400" dirty="0">
                <a:latin typeface="Times New Roman" panose="02020603050405020304" pitchFamily="18" charset="0"/>
                <a:cs typeface="Times New Roman" panose="02020603050405020304" pitchFamily="18" charset="0"/>
              </a:rPr>
              <a:t>Ne pas tomber dans les jugements, opinions, croyances</a:t>
            </a:r>
          </a:p>
          <a:p>
            <a:r>
              <a:rPr lang="fr-FR" sz="2400" dirty="0">
                <a:latin typeface="Times New Roman" panose="02020603050405020304" pitchFamily="18" charset="0"/>
                <a:cs typeface="Times New Roman" panose="02020603050405020304" pitchFamily="18" charset="0"/>
              </a:rPr>
              <a:t>Penser la place en termes de ressources et de vulnérabilité</a:t>
            </a:r>
          </a:p>
          <a:p>
            <a:pPr marL="0" indent="0">
              <a:buNone/>
            </a:pPr>
            <a:endParaRPr lang="fr-FR" sz="2400" dirty="0">
              <a:latin typeface="Times New Roman" panose="02020603050405020304" pitchFamily="18" charset="0"/>
              <a:cs typeface="Times New Roman" panose="02020603050405020304" pitchFamily="18" charset="0"/>
            </a:endParaRPr>
          </a:p>
          <a:p>
            <a:pPr marL="0" indent="0" algn="ctr">
              <a:buNone/>
            </a:pPr>
            <a:r>
              <a:rPr lang="fr-FR" sz="2800" b="1" dirty="0">
                <a:latin typeface="Times New Roman" panose="02020603050405020304" pitchFamily="18" charset="0"/>
                <a:cs typeface="Times New Roman" panose="02020603050405020304" pitchFamily="18" charset="0"/>
              </a:rPr>
              <a:t>Quelle parentalité potentielle ?</a:t>
            </a:r>
          </a:p>
          <a:p>
            <a:pPr marL="0" indent="0" algn="ctr">
              <a:buNone/>
            </a:pPr>
            <a:endParaRPr lang="fr-FR" sz="2800" b="1" dirty="0">
              <a:latin typeface="Times New Roman" panose="02020603050405020304" pitchFamily="18" charset="0"/>
              <a:cs typeface="Times New Roman" panose="02020603050405020304" pitchFamily="18" charset="0"/>
            </a:endParaRPr>
          </a:p>
          <a:p>
            <a:pPr marL="0" lvl="0" indent="0" algn="just">
              <a:buClr>
                <a:srgbClr val="353535"/>
              </a:buClr>
              <a:buNone/>
            </a:pPr>
            <a:r>
              <a:rPr lang="fr-FR" sz="2400" dirty="0">
                <a:solidFill>
                  <a:prstClr val="black">
                    <a:lumMod val="75000"/>
                    <a:lumOff val="25000"/>
                  </a:prstClr>
                </a:solidFill>
                <a:latin typeface="Times New Roman" panose="02020603050405020304" pitchFamily="18" charset="0"/>
                <a:cs typeface="Times New Roman" panose="02020603050405020304" pitchFamily="18" charset="0"/>
              </a:rPr>
              <a:t>« </a:t>
            </a:r>
            <a:r>
              <a:rPr lang="fr-FR" sz="2400" i="1" dirty="0">
                <a:solidFill>
                  <a:prstClr val="black">
                    <a:lumMod val="75000"/>
                    <a:lumOff val="25000"/>
                  </a:prstClr>
                </a:solidFill>
                <a:latin typeface="Times New Roman" panose="02020603050405020304" pitchFamily="18" charset="0"/>
                <a:cs typeface="Times New Roman" panose="02020603050405020304" pitchFamily="18" charset="0"/>
              </a:rPr>
              <a:t>Disposer de ressources internes est une condition nécessaire, mais non suffisante pour qu’une personne soit reconnue comme agissant avec compétence. Ces ressources ont besoin d’être converties, soutenues par un environnement qui les potentialise </a:t>
            </a:r>
            <a:r>
              <a:rPr lang="fr-FR" sz="2400" dirty="0">
                <a:solidFill>
                  <a:prstClr val="black">
                    <a:lumMod val="75000"/>
                    <a:lumOff val="25000"/>
                  </a:prstClr>
                </a:solidFill>
                <a:latin typeface="Times New Roman" panose="02020603050405020304" pitchFamily="18" charset="0"/>
                <a:cs typeface="Times New Roman" panose="02020603050405020304" pitchFamily="18" charset="0"/>
              </a:rPr>
              <a:t>» </a:t>
            </a:r>
          </a:p>
          <a:p>
            <a:pPr marL="0" lvl="0" indent="0" algn="r">
              <a:buClr>
                <a:srgbClr val="353535"/>
              </a:buClr>
              <a:buNone/>
            </a:pPr>
            <a:r>
              <a:rPr lang="fr-FR" sz="2000" dirty="0">
                <a:solidFill>
                  <a:srgbClr val="CFE2E7">
                    <a:lumMod val="50000"/>
                  </a:srgbClr>
                </a:solidFill>
                <a:latin typeface="Times New Roman" panose="02020603050405020304" pitchFamily="18" charset="0"/>
                <a:cs typeface="Times New Roman" panose="02020603050405020304" pitchFamily="18" charset="0"/>
              </a:rPr>
              <a:t>(Prost &amp; </a:t>
            </a:r>
            <a:r>
              <a:rPr lang="fr-FR" sz="2000" dirty="0" err="1">
                <a:solidFill>
                  <a:srgbClr val="CFE2E7">
                    <a:lumMod val="50000"/>
                  </a:srgbClr>
                </a:solidFill>
                <a:latin typeface="Times New Roman" panose="02020603050405020304" pitchFamily="18" charset="0"/>
                <a:cs typeface="Times New Roman" panose="02020603050405020304" pitchFamily="18" charset="0"/>
              </a:rPr>
              <a:t>Fernagu-Oudet</a:t>
            </a:r>
            <a:r>
              <a:rPr lang="fr-FR" sz="2000" dirty="0">
                <a:solidFill>
                  <a:srgbClr val="CFE2E7">
                    <a:lumMod val="50000"/>
                  </a:srgbClr>
                </a:solidFill>
                <a:latin typeface="Times New Roman" panose="02020603050405020304" pitchFamily="18" charset="0"/>
                <a:cs typeface="Times New Roman" panose="02020603050405020304" pitchFamily="18" charset="0"/>
              </a:rPr>
              <a:t>, 2016).</a:t>
            </a:r>
          </a:p>
          <a:p>
            <a:pPr marL="0" indent="0" algn="ctr">
              <a:buNone/>
            </a:pPr>
            <a:endParaRPr lang="fr-FR" sz="2800" b="1" dirty="0">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0DB09A06-83A0-41AA-A6D9-077C32071479}"/>
              </a:ext>
            </a:extLst>
          </p:cNvPr>
          <p:cNvSpPr>
            <a:spLocks noGrp="1"/>
          </p:cNvSpPr>
          <p:nvPr>
            <p:ph type="title"/>
          </p:nvPr>
        </p:nvSpPr>
        <p:spPr>
          <a:xfrm>
            <a:off x="531812" y="456685"/>
            <a:ext cx="11198179" cy="1280890"/>
          </a:xfrm>
        </p:spPr>
        <p:txBody>
          <a:bodyPr>
            <a:normAutofit/>
          </a:bodyPr>
          <a:lstStyle/>
          <a:p>
            <a:pPr algn="ctr"/>
            <a:r>
              <a:rPr lang="fr-FR" b="1" dirty="0">
                <a:solidFill>
                  <a:srgbClr val="2E5369"/>
                </a:solidFill>
              </a:rPr>
              <a:t>Des capabilités à l’environnement</a:t>
            </a:r>
            <a:r>
              <a:rPr lang="fr-FR" b="1" dirty="0">
                <a:solidFill>
                  <a:schemeClr val="tx2"/>
                </a:solidFill>
              </a:rPr>
              <a:t> capacitant</a:t>
            </a:r>
            <a:endParaRPr lang="fr-FR" sz="4000" b="1" dirty="0">
              <a:solidFill>
                <a:schemeClr val="tx2"/>
              </a:solidFill>
            </a:endParaRPr>
          </a:p>
        </p:txBody>
      </p:sp>
    </p:spTree>
    <p:extLst>
      <p:ext uri="{BB962C8B-B14F-4D97-AF65-F5344CB8AC3E}">
        <p14:creationId xmlns:p14="http://schemas.microsoft.com/office/powerpoint/2010/main" val="37087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1812" y="456685"/>
            <a:ext cx="11198179" cy="1280890"/>
          </a:xfrm>
        </p:spPr>
        <p:txBody>
          <a:bodyPr>
            <a:normAutofit/>
          </a:bodyPr>
          <a:lstStyle/>
          <a:p>
            <a:pPr algn="ctr"/>
            <a:r>
              <a:rPr lang="fr-FR" b="1" dirty="0">
                <a:solidFill>
                  <a:srgbClr val="2E5369"/>
                </a:solidFill>
              </a:rPr>
              <a:t>Environnement</a:t>
            </a:r>
            <a:r>
              <a:rPr lang="fr-FR" b="1" dirty="0">
                <a:solidFill>
                  <a:schemeClr val="tx2"/>
                </a:solidFill>
              </a:rPr>
              <a:t> </a:t>
            </a:r>
            <a:r>
              <a:rPr lang="fr-FR" b="1" dirty="0" err="1">
                <a:solidFill>
                  <a:schemeClr val="tx2"/>
                </a:solidFill>
              </a:rPr>
              <a:t>capacitant</a:t>
            </a:r>
            <a:endParaRPr lang="fr-FR" sz="4000" b="1" dirty="0">
              <a:solidFill>
                <a:schemeClr val="tx2"/>
              </a:solidFill>
            </a:endParaRPr>
          </a:p>
        </p:txBody>
      </p:sp>
      <p:sp>
        <p:nvSpPr>
          <p:cNvPr id="3" name="Espace réservé du contenu 2"/>
          <p:cNvSpPr>
            <a:spLocks noGrp="1"/>
          </p:cNvSpPr>
          <p:nvPr>
            <p:ph idx="1"/>
          </p:nvPr>
        </p:nvSpPr>
        <p:spPr>
          <a:xfrm>
            <a:off x="5967082" y="1426568"/>
            <a:ext cx="6132022" cy="5167649"/>
          </a:xfrm>
        </p:spPr>
        <p:txBody>
          <a:bodyPr>
            <a:normAutofit lnSpcReduction="10000"/>
          </a:bodyPr>
          <a:lstStyle/>
          <a:p>
            <a:pPr marL="0" indent="0" algn="ctr">
              <a:buNone/>
            </a:pPr>
            <a:r>
              <a:rPr lang="fr-FR" sz="2400" b="1" dirty="0">
                <a:latin typeface="Times New Roman" panose="02020603050405020304" pitchFamily="18" charset="0"/>
                <a:cs typeface="Times New Roman" panose="02020603050405020304" pitchFamily="18" charset="0"/>
              </a:rPr>
              <a:t>Savoir-être parent </a:t>
            </a:r>
          </a:p>
          <a:p>
            <a:pPr marL="0" indent="0" algn="ctr">
              <a:buNone/>
            </a:pPr>
            <a:r>
              <a:rPr lang="fr-FR" sz="2400" b="1" dirty="0">
                <a:latin typeface="Times New Roman" panose="02020603050405020304" pitchFamily="18" charset="0"/>
                <a:cs typeface="Times New Roman" panose="02020603050405020304" pitchFamily="18" charset="0"/>
              </a:rPr>
              <a:t>≠ </a:t>
            </a:r>
          </a:p>
          <a:p>
            <a:pPr marL="0" indent="0" algn="ctr">
              <a:buNone/>
            </a:pPr>
            <a:r>
              <a:rPr lang="fr-FR" sz="2400" b="1" dirty="0">
                <a:latin typeface="Times New Roman" panose="02020603050405020304" pitchFamily="18" charset="0"/>
                <a:cs typeface="Times New Roman" panose="02020603050405020304" pitchFamily="18" charset="0"/>
              </a:rPr>
              <a:t>être en mesure d’exercer sa parentalité.</a:t>
            </a:r>
          </a:p>
          <a:p>
            <a:pPr marL="0" indent="0">
              <a:buNone/>
            </a:pPr>
            <a:endParaRPr lang="fr-FR" sz="2600" dirty="0">
              <a:latin typeface="Times New Roman" panose="02020603050405020304" pitchFamily="18" charset="0"/>
              <a:cs typeface="Times New Roman" panose="02020603050405020304" pitchFamily="18" charset="0"/>
            </a:endParaRPr>
          </a:p>
          <a:p>
            <a:r>
              <a:rPr lang="fr-FR" sz="2600" b="1" dirty="0">
                <a:latin typeface="Times New Roman" panose="02020603050405020304" pitchFamily="18" charset="0"/>
                <a:cs typeface="Times New Roman" panose="02020603050405020304" pitchFamily="18" charset="0"/>
              </a:rPr>
              <a:t>Environnement capacitant </a:t>
            </a:r>
            <a:r>
              <a:rPr lang="fr-FR" sz="2600" dirty="0">
                <a:latin typeface="Times New Roman" panose="02020603050405020304" pitchFamily="18" charset="0"/>
                <a:cs typeface="Times New Roman" panose="02020603050405020304" pitchFamily="18" charset="0"/>
              </a:rPr>
              <a:t>: </a:t>
            </a:r>
          </a:p>
          <a:p>
            <a:pPr marL="0" indent="0" algn="just">
              <a:buNone/>
            </a:pPr>
            <a:r>
              <a:rPr lang="fr-FR" sz="2400" dirty="0">
                <a:latin typeface="Times New Roman" panose="02020603050405020304" pitchFamily="18" charset="0"/>
                <a:cs typeface="Times New Roman" panose="02020603050405020304" pitchFamily="18" charset="0"/>
              </a:rPr>
              <a:t>Environnements « qui fournissent aux individus l’occasion de développer de nouveaux </a:t>
            </a:r>
            <a:r>
              <a:rPr lang="fr-FR" sz="2400" b="1" dirty="0">
                <a:latin typeface="Times New Roman" panose="02020603050405020304" pitchFamily="18" charset="0"/>
                <a:cs typeface="Times New Roman" panose="02020603050405020304" pitchFamily="18" charset="0"/>
              </a:rPr>
              <a:t>savoir-faire</a:t>
            </a:r>
            <a:r>
              <a:rPr lang="fr-FR" sz="2400" dirty="0">
                <a:latin typeface="Times New Roman" panose="02020603050405020304" pitchFamily="18" charset="0"/>
                <a:cs typeface="Times New Roman" panose="02020603050405020304" pitchFamily="18" charset="0"/>
              </a:rPr>
              <a:t> et de nouvelles </a:t>
            </a:r>
            <a:r>
              <a:rPr lang="fr-FR" sz="2400" b="1" dirty="0">
                <a:latin typeface="Times New Roman" panose="02020603050405020304" pitchFamily="18" charset="0"/>
                <a:cs typeface="Times New Roman" panose="02020603050405020304" pitchFamily="18" charset="0"/>
              </a:rPr>
              <a:t>compétences</a:t>
            </a:r>
            <a:r>
              <a:rPr lang="fr-FR" sz="2400" dirty="0">
                <a:latin typeface="Times New Roman" panose="02020603050405020304" pitchFamily="18" charset="0"/>
                <a:cs typeface="Times New Roman" panose="02020603050405020304" pitchFamily="18" charset="0"/>
              </a:rPr>
              <a:t>, d’élargir leurs </a:t>
            </a:r>
            <a:r>
              <a:rPr lang="fr-FR" sz="2400" b="1" dirty="0">
                <a:latin typeface="Times New Roman" panose="02020603050405020304" pitchFamily="18" charset="0"/>
                <a:cs typeface="Times New Roman" panose="02020603050405020304" pitchFamily="18" charset="0"/>
              </a:rPr>
              <a:t>possibilités d’action</a:t>
            </a:r>
            <a:r>
              <a:rPr lang="fr-FR" sz="2400" dirty="0">
                <a:latin typeface="Times New Roman" panose="02020603050405020304" pitchFamily="18" charset="0"/>
                <a:cs typeface="Times New Roman" panose="02020603050405020304" pitchFamily="18" charset="0"/>
              </a:rPr>
              <a:t>, leur </a:t>
            </a:r>
            <a:r>
              <a:rPr lang="fr-FR" sz="2400" b="1" dirty="0">
                <a:latin typeface="Times New Roman" panose="02020603050405020304" pitchFamily="18" charset="0"/>
                <a:cs typeface="Times New Roman" panose="02020603050405020304" pitchFamily="18" charset="0"/>
              </a:rPr>
              <a:t>degré de contrôle </a:t>
            </a:r>
            <a:r>
              <a:rPr lang="fr-FR" sz="2400" dirty="0">
                <a:latin typeface="Times New Roman" panose="02020603050405020304" pitchFamily="18" charset="0"/>
                <a:cs typeface="Times New Roman" panose="02020603050405020304" pitchFamily="18" charset="0"/>
              </a:rPr>
              <a:t>sur leur tâche et leurs modes opératoires, c’est-à-dire leur autonomie » 						    		</a:t>
            </a:r>
            <a:r>
              <a:rPr lang="fr-FR" sz="2000" dirty="0">
                <a:solidFill>
                  <a:schemeClr val="tx2">
                    <a:lumMod val="60000"/>
                    <a:lumOff val="40000"/>
                  </a:schemeClr>
                </a:solidFill>
                <a:latin typeface="Times New Roman" panose="02020603050405020304" pitchFamily="18" charset="0"/>
                <a:cs typeface="Times New Roman" panose="02020603050405020304" pitchFamily="18" charset="0"/>
              </a:rPr>
              <a:t>(</a:t>
            </a:r>
            <a:r>
              <a:rPr lang="fr-FR" sz="2000" dirty="0" err="1">
                <a:solidFill>
                  <a:schemeClr val="tx2">
                    <a:lumMod val="60000"/>
                    <a:lumOff val="40000"/>
                  </a:schemeClr>
                </a:solidFill>
                <a:latin typeface="Times New Roman" panose="02020603050405020304" pitchFamily="18" charset="0"/>
                <a:cs typeface="Times New Roman" panose="02020603050405020304" pitchFamily="18" charset="0"/>
              </a:rPr>
              <a:t>Pavageau</a:t>
            </a:r>
            <a:r>
              <a:rPr lang="fr-FR" sz="2000" dirty="0">
                <a:solidFill>
                  <a:schemeClr val="tx2">
                    <a:lumMod val="60000"/>
                    <a:lumOff val="40000"/>
                  </a:schemeClr>
                </a:solidFill>
                <a:latin typeface="Times New Roman" panose="02020603050405020304" pitchFamily="18" charset="0"/>
                <a:cs typeface="Times New Roman" panose="02020603050405020304" pitchFamily="18" charset="0"/>
              </a:rPr>
              <a:t> et al., 2007, p. 5)</a:t>
            </a:r>
            <a:endParaRPr lang="fr-FR" sz="24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5" name="Diagramme 4"/>
          <p:cNvGraphicFramePr/>
          <p:nvPr>
            <p:extLst>
              <p:ext uri="{D42A27DB-BD31-4B8C-83A1-F6EECF244321}">
                <p14:modId xmlns:p14="http://schemas.microsoft.com/office/powerpoint/2010/main" val="2705927732"/>
              </p:ext>
            </p:extLst>
          </p:nvPr>
        </p:nvGraphicFramePr>
        <p:xfrm>
          <a:off x="-990294" y="11755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5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ZoneTexte 6"/>
          <p:cNvSpPr txBox="1"/>
          <p:nvPr/>
        </p:nvSpPr>
        <p:spPr>
          <a:xfrm>
            <a:off x="107057" y="2126670"/>
            <a:ext cx="4307139" cy="3159383"/>
          </a:xfrm>
          <a:prstGeom prst="flowChartConnector">
            <a:avLst/>
          </a:prstGeom>
          <a:solidFill>
            <a:schemeClr val="tx2">
              <a:lumMod val="20000"/>
              <a:lumOff val="80000"/>
            </a:schemeClr>
          </a:solidFill>
          <a:ln w="38100">
            <a:solidFill>
              <a:schemeClr val="bg2">
                <a:lumMod val="75000"/>
              </a:schemeClr>
            </a:solidFill>
          </a:ln>
        </p:spPr>
        <p:txBody>
          <a:bodyPr wrap="square" rtlCol="0">
            <a:spAutoFit/>
          </a:bodyPr>
          <a:lstStyle/>
          <a:p>
            <a:pPr algn="ctr"/>
            <a:r>
              <a:rPr lang="fr-FR" sz="2800" b="1" dirty="0">
                <a:latin typeface="Barlow" panose="00000500000000000000" pitchFamily="2" charset="0"/>
              </a:rPr>
              <a:t>La place des parents dans les établissements de la protection de l’Enfance</a:t>
            </a:r>
          </a:p>
        </p:txBody>
      </p:sp>
      <p:pic>
        <p:nvPicPr>
          <p:cNvPr id="9" name="Image 8"/>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42" t="31970" r="-342" b="31239"/>
          <a:stretch/>
        </p:blipFill>
        <p:spPr>
          <a:xfrm rot="20913221">
            <a:off x="88646" y="840720"/>
            <a:ext cx="3337548" cy="1227880"/>
          </a:xfrm>
          <a:prstGeom prst="rect">
            <a:avLst/>
          </a:prstGeom>
        </p:spPr>
      </p:pic>
      <p:graphicFrame>
        <p:nvGraphicFramePr>
          <p:cNvPr id="5" name="Espace réservé du contenu 4"/>
          <p:cNvGraphicFramePr>
            <a:graphicFrameLocks noGrp="1"/>
          </p:cNvGraphicFramePr>
          <p:nvPr>
            <p:ph idx="1"/>
            <p:extLst>
              <p:ext uri="{D42A27DB-BD31-4B8C-83A1-F6EECF244321}">
                <p14:modId xmlns:p14="http://schemas.microsoft.com/office/powerpoint/2010/main" val="250709803"/>
              </p:ext>
            </p:extLst>
          </p:nvPr>
        </p:nvGraphicFramePr>
        <p:xfrm>
          <a:off x="3155589" y="689096"/>
          <a:ext cx="8929353" cy="5920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40643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19A780E-BD9C-4940-ADDC-87B5780948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46AE1F05-02F4-431B-BE8B-1D8EEC79594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504BB1F5-0F17-4ECD-B957-AF513A97FFF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425A472-0A5C-4F23-9324-AAC6E006ABB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52C2C9DC-3DA4-4822-A676-8FBB1EA244D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6CDB7E20-3A26-47E9-B133-1FBFEAF2FD3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4C18416C-85A6-48AA-B0F9-6CDA7FCEC8D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bg1"/>
            </a:gs>
            <a:gs pos="100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0110" y="572550"/>
            <a:ext cx="12472208" cy="1325563"/>
          </a:xfrm>
        </p:spPr>
        <p:txBody>
          <a:bodyPr>
            <a:normAutofit/>
          </a:bodyPr>
          <a:lstStyle/>
          <a:p>
            <a:pPr algn="ctr"/>
            <a:r>
              <a:rPr lang="fr-FR" sz="3600" b="1" dirty="0">
                <a:solidFill>
                  <a:srgbClr val="2E5369"/>
                </a:solidFill>
                <a:latin typeface="Century Gothic (En-têtes)"/>
              </a:rPr>
              <a:t>Un environnement capacitant…pour la parentalité ?</a:t>
            </a:r>
          </a:p>
        </p:txBody>
      </p:sp>
      <p:sp>
        <p:nvSpPr>
          <p:cNvPr id="4" name="ZoneTexte 3"/>
          <p:cNvSpPr txBox="1"/>
          <p:nvPr/>
        </p:nvSpPr>
        <p:spPr>
          <a:xfrm>
            <a:off x="336472" y="3182955"/>
            <a:ext cx="11519045" cy="2092881"/>
          </a:xfrm>
          <a:prstGeom prst="rect">
            <a:avLst/>
          </a:prstGeom>
          <a:solidFill>
            <a:schemeClr val="bg1"/>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Un environnement réfléchi et initié par les professionnels,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en termes de ressources,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permettant au parent d’accéder à plus de possibilités d’agir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sur ce qui est important pour lui et dans l’intérêt de son enfant.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Virage 5"/>
          <p:cNvSpPr/>
          <p:nvPr/>
        </p:nvSpPr>
        <p:spPr>
          <a:xfrm rot="10800000">
            <a:off x="8610597" y="1620561"/>
            <a:ext cx="1502393" cy="846161"/>
          </a:xfrm>
          <a:prstGeom prst="bentArrow">
            <a:avLst>
              <a:gd name="adj1" fmla="val 17453"/>
              <a:gd name="adj2" fmla="val 25000"/>
              <a:gd name="adj3" fmla="val 25000"/>
              <a:gd name="adj4" fmla="val 36500"/>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ZoneTexte 7"/>
          <p:cNvSpPr txBox="1"/>
          <p:nvPr/>
        </p:nvSpPr>
        <p:spPr>
          <a:xfrm>
            <a:off x="3150921" y="1962582"/>
            <a:ext cx="5459676"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400" b="0" i="1" u="none" strike="noStrike" kern="1200" cap="none" spc="0" normalizeH="0" baseline="0" noProof="0" dirty="0">
                <a:ln>
                  <a:noFill/>
                </a:ln>
                <a:solidFill>
                  <a:prstClr val="black"/>
                </a:solidFill>
                <a:effectLst/>
                <a:uLnTx/>
                <a:uFillTx/>
                <a:latin typeface="Calibri" panose="020F0502020204030204"/>
                <a:ea typeface="+mn-ea"/>
                <a:cs typeface="+mn-cs"/>
              </a:rPr>
              <a:t>Etre parent / faire parent / se vivre parent </a:t>
            </a:r>
            <a:r>
              <a:rPr kumimoji="0" lang="fr-F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r>
              <a:rPr kumimoji="0" lang="fr-FR" sz="20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Houzel</a:t>
            </a:r>
            <a:r>
              <a:rPr kumimoji="0" lang="fr-FR"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1999)</a:t>
            </a:r>
          </a:p>
        </p:txBody>
      </p:sp>
    </p:spTree>
    <p:custDataLst>
      <p:tags r:id="rId1"/>
    </p:custDataLst>
    <p:extLst>
      <p:ext uri="{BB962C8B-B14F-4D97-AF65-F5344CB8AC3E}">
        <p14:creationId xmlns:p14="http://schemas.microsoft.com/office/powerpoint/2010/main" val="23988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5664" y="1421176"/>
            <a:ext cx="10804524" cy="2971530"/>
          </a:xfrm>
        </p:spPr>
        <p:txBody>
          <a:bodyPr>
            <a:normAutofit/>
          </a:bodyPr>
          <a:lstStyle/>
          <a:p>
            <a:pPr marL="0" indent="0" algn="ctr">
              <a:buNone/>
            </a:pPr>
            <a:endParaRPr lang="fr-FR" sz="2800" b="1" dirty="0">
              <a:latin typeface="Times New Roman" panose="02020603050405020304" pitchFamily="18" charset="0"/>
              <a:cs typeface="Times New Roman" panose="02020603050405020304" pitchFamily="18" charset="0"/>
            </a:endParaRPr>
          </a:p>
          <a:p>
            <a:pPr marL="0" lvl="0" indent="0" algn="just">
              <a:buClr>
                <a:srgbClr val="353535"/>
              </a:buClr>
              <a:buNone/>
            </a:pPr>
            <a:r>
              <a:rPr lang="fr-FR" sz="2800" dirty="0">
                <a:solidFill>
                  <a:prstClr val="black">
                    <a:lumMod val="75000"/>
                    <a:lumOff val="25000"/>
                  </a:prstClr>
                </a:solidFill>
                <a:latin typeface="Times New Roman" panose="02020603050405020304" pitchFamily="18" charset="0"/>
                <a:cs typeface="Times New Roman" panose="02020603050405020304" pitchFamily="18" charset="0"/>
              </a:rPr>
              <a:t>« Un processus par lequel des personnes accèdent ensemble ou séparément à </a:t>
            </a:r>
            <a:r>
              <a:rPr lang="fr-FR" sz="2800" b="1" dirty="0">
                <a:solidFill>
                  <a:prstClr val="black">
                    <a:lumMod val="75000"/>
                    <a:lumOff val="25000"/>
                  </a:prstClr>
                </a:solidFill>
                <a:latin typeface="Times New Roman" panose="02020603050405020304" pitchFamily="18" charset="0"/>
                <a:cs typeface="Times New Roman" panose="02020603050405020304" pitchFamily="18" charset="0"/>
              </a:rPr>
              <a:t>une plus grande possibilité d’agir de manière efficiente sur ce qui est important</a:t>
            </a:r>
            <a:r>
              <a:rPr lang="fr-FR" sz="2800" dirty="0">
                <a:solidFill>
                  <a:prstClr val="black">
                    <a:lumMod val="75000"/>
                    <a:lumOff val="25000"/>
                  </a:prstClr>
                </a:solidFill>
                <a:latin typeface="Times New Roman" panose="02020603050405020304" pitchFamily="18" charset="0"/>
                <a:cs typeface="Times New Roman" panose="02020603050405020304" pitchFamily="18" charset="0"/>
              </a:rPr>
              <a:t> pour elles-mêmes, leurs proches ou la collectivité à laquelle elles s’identifient » </a:t>
            </a:r>
          </a:p>
          <a:p>
            <a:pPr marL="0" lvl="0" indent="0" algn="r">
              <a:buClr>
                <a:srgbClr val="353535"/>
              </a:buClr>
              <a:buNone/>
            </a:pPr>
            <a:r>
              <a:rPr lang="fr-FR" sz="2000" dirty="0">
                <a:solidFill>
                  <a:srgbClr val="CFE2E7">
                    <a:lumMod val="50000"/>
                  </a:srgbClr>
                </a:solidFill>
                <a:latin typeface="Times New Roman" panose="02020603050405020304" pitchFamily="18" charset="0"/>
                <a:cs typeface="Times New Roman" panose="02020603050405020304" pitchFamily="18" charset="0"/>
              </a:rPr>
              <a:t> (Le Bossé, 2012, p. 276). </a:t>
            </a:r>
          </a:p>
          <a:p>
            <a:pPr marL="0" indent="0" algn="ctr">
              <a:buNone/>
            </a:pPr>
            <a:endParaRPr lang="fr-FR" sz="2800" b="1" dirty="0">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0DB09A06-83A0-41AA-A6D9-077C32071479}"/>
              </a:ext>
            </a:extLst>
          </p:cNvPr>
          <p:cNvSpPr>
            <a:spLocks noGrp="1"/>
          </p:cNvSpPr>
          <p:nvPr>
            <p:ph type="title"/>
          </p:nvPr>
        </p:nvSpPr>
        <p:spPr>
          <a:xfrm>
            <a:off x="531812" y="456685"/>
            <a:ext cx="11198179" cy="1280890"/>
          </a:xfrm>
        </p:spPr>
        <p:txBody>
          <a:bodyPr>
            <a:normAutofit/>
          </a:bodyPr>
          <a:lstStyle/>
          <a:p>
            <a:pPr algn="ctr"/>
            <a:r>
              <a:rPr lang="fr-FR" b="1" dirty="0">
                <a:solidFill>
                  <a:srgbClr val="2E5369"/>
                </a:solidFill>
              </a:rPr>
              <a:t>Le développement du pouvoir d’agir</a:t>
            </a:r>
            <a:endParaRPr lang="fr-FR" sz="4000" b="1" dirty="0">
              <a:solidFill>
                <a:schemeClr val="tx2"/>
              </a:solidFill>
            </a:endParaRPr>
          </a:p>
        </p:txBody>
      </p:sp>
      <p:sp>
        <p:nvSpPr>
          <p:cNvPr id="2" name="ZoneTexte 1">
            <a:extLst>
              <a:ext uri="{FF2B5EF4-FFF2-40B4-BE49-F238E27FC236}">
                <a16:creationId xmlns:a16="http://schemas.microsoft.com/office/drawing/2014/main" id="{A672EE6F-B5E5-4BD3-9072-1777B09D29C3}"/>
              </a:ext>
            </a:extLst>
          </p:cNvPr>
          <p:cNvSpPr txBox="1"/>
          <p:nvPr/>
        </p:nvSpPr>
        <p:spPr>
          <a:xfrm>
            <a:off x="855664" y="4174287"/>
            <a:ext cx="3137647" cy="523220"/>
          </a:xfrm>
          <a:prstGeom prst="rect">
            <a:avLst/>
          </a:prstGeom>
          <a:noFill/>
        </p:spPr>
        <p:txBody>
          <a:bodyPr wrap="square" rtlCol="0">
            <a:spAutoFit/>
          </a:bodyPr>
          <a:lstStyle/>
          <a:p>
            <a:pPr algn="ctr"/>
            <a:r>
              <a:rPr lang="fr-FR" sz="2800" b="1" dirty="0"/>
              <a:t>Pouvoir</a:t>
            </a:r>
          </a:p>
        </p:txBody>
      </p:sp>
      <p:sp>
        <p:nvSpPr>
          <p:cNvPr id="5" name="ZoneTexte 4">
            <a:extLst>
              <a:ext uri="{FF2B5EF4-FFF2-40B4-BE49-F238E27FC236}">
                <a16:creationId xmlns:a16="http://schemas.microsoft.com/office/drawing/2014/main" id="{E66DADFD-677C-4ECE-90E2-8267CE812141}"/>
              </a:ext>
            </a:extLst>
          </p:cNvPr>
          <p:cNvSpPr txBox="1"/>
          <p:nvPr/>
        </p:nvSpPr>
        <p:spPr>
          <a:xfrm>
            <a:off x="4942588" y="4174287"/>
            <a:ext cx="3137647" cy="523220"/>
          </a:xfrm>
          <a:prstGeom prst="rect">
            <a:avLst/>
          </a:prstGeom>
          <a:noFill/>
        </p:spPr>
        <p:txBody>
          <a:bodyPr wrap="square" rtlCol="0">
            <a:spAutoFit/>
          </a:bodyPr>
          <a:lstStyle/>
          <a:p>
            <a:r>
              <a:rPr lang="fr-FR" sz="2800" b="1" dirty="0"/>
              <a:t>Agir</a:t>
            </a:r>
          </a:p>
        </p:txBody>
      </p:sp>
      <p:sp>
        <p:nvSpPr>
          <p:cNvPr id="6" name="ZoneTexte 5">
            <a:extLst>
              <a:ext uri="{FF2B5EF4-FFF2-40B4-BE49-F238E27FC236}">
                <a16:creationId xmlns:a16="http://schemas.microsoft.com/office/drawing/2014/main" id="{52B51BD7-1725-44AC-971F-3096EC058B88}"/>
              </a:ext>
            </a:extLst>
          </p:cNvPr>
          <p:cNvSpPr txBox="1"/>
          <p:nvPr/>
        </p:nvSpPr>
        <p:spPr>
          <a:xfrm>
            <a:off x="1362636" y="4954765"/>
            <a:ext cx="2550924" cy="1446550"/>
          </a:xfrm>
          <a:prstGeom prst="rect">
            <a:avLst/>
          </a:prstGeom>
          <a:noFill/>
        </p:spPr>
        <p:txBody>
          <a:bodyPr wrap="square" rtlCol="0">
            <a:spAutoFit/>
          </a:bodyPr>
          <a:lstStyle/>
          <a:p>
            <a:r>
              <a:rPr lang="fr-FR" sz="2200" dirty="0"/>
              <a:t>Pouvoir de</a:t>
            </a:r>
          </a:p>
          <a:p>
            <a:r>
              <a:rPr lang="fr-FR" sz="2200" dirty="0"/>
              <a:t>Pouvoir avec</a:t>
            </a:r>
          </a:p>
          <a:p>
            <a:endParaRPr lang="fr-FR" sz="2200" dirty="0"/>
          </a:p>
          <a:p>
            <a:r>
              <a:rPr lang="fr-FR" sz="2200" strike="sngStrike" dirty="0"/>
              <a:t>Pouvoir sur</a:t>
            </a:r>
          </a:p>
        </p:txBody>
      </p:sp>
      <p:sp>
        <p:nvSpPr>
          <p:cNvPr id="7" name="ZoneTexte 6">
            <a:extLst>
              <a:ext uri="{FF2B5EF4-FFF2-40B4-BE49-F238E27FC236}">
                <a16:creationId xmlns:a16="http://schemas.microsoft.com/office/drawing/2014/main" id="{F19034EF-1D1C-4ECD-BDC2-748A87A1E2DC}"/>
              </a:ext>
            </a:extLst>
          </p:cNvPr>
          <p:cNvSpPr txBox="1"/>
          <p:nvPr/>
        </p:nvSpPr>
        <p:spPr>
          <a:xfrm>
            <a:off x="4347882" y="4954765"/>
            <a:ext cx="4150659" cy="1446550"/>
          </a:xfrm>
          <a:prstGeom prst="rect">
            <a:avLst/>
          </a:prstGeom>
          <a:noFill/>
        </p:spPr>
        <p:txBody>
          <a:bodyPr wrap="square" rtlCol="0">
            <a:spAutoFit/>
          </a:bodyPr>
          <a:lstStyle/>
          <a:p>
            <a:r>
              <a:rPr lang="fr-FR" sz="2200" dirty="0"/>
              <a:t>Plusieurs manières :</a:t>
            </a:r>
          </a:p>
          <a:p>
            <a:pPr marL="342900" indent="-342900">
              <a:buFontTx/>
              <a:buChar char="-"/>
            </a:pPr>
            <a:r>
              <a:rPr lang="fr-FR" sz="2200" dirty="0"/>
              <a:t>Productives</a:t>
            </a:r>
          </a:p>
          <a:p>
            <a:pPr marL="342900" indent="-342900">
              <a:buFontTx/>
              <a:buChar char="-"/>
            </a:pPr>
            <a:r>
              <a:rPr lang="fr-FR" sz="2200" dirty="0"/>
              <a:t>Maintien du statu quo</a:t>
            </a:r>
          </a:p>
          <a:p>
            <a:pPr marL="342900" indent="-342900">
              <a:buFontTx/>
              <a:buChar char="-"/>
            </a:pPr>
            <a:r>
              <a:rPr lang="fr-FR" sz="2200" dirty="0"/>
              <a:t>Dégradation</a:t>
            </a:r>
          </a:p>
        </p:txBody>
      </p:sp>
    </p:spTree>
    <p:extLst>
      <p:ext uri="{BB962C8B-B14F-4D97-AF65-F5344CB8AC3E}">
        <p14:creationId xmlns:p14="http://schemas.microsoft.com/office/powerpoint/2010/main" val="4106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74662" y="564814"/>
            <a:ext cx="11212513" cy="1280890"/>
          </a:xfrm>
        </p:spPr>
        <p:txBody>
          <a:bodyPr/>
          <a:lstStyle/>
          <a:p>
            <a:pPr algn="ctr"/>
            <a:r>
              <a:rPr lang="fr-FR" b="1" dirty="0">
                <a:solidFill>
                  <a:schemeClr val="tx2"/>
                </a:solidFill>
              </a:rPr>
              <a:t>Recherche-action</a:t>
            </a:r>
          </a:p>
        </p:txBody>
      </p:sp>
      <p:sp>
        <p:nvSpPr>
          <p:cNvPr id="6" name="Espace réservé du contenu 2"/>
          <p:cNvSpPr>
            <a:spLocks noGrp="1"/>
          </p:cNvSpPr>
          <p:nvPr>
            <p:ph idx="1"/>
          </p:nvPr>
        </p:nvSpPr>
        <p:spPr>
          <a:xfrm>
            <a:off x="474662" y="1711817"/>
            <a:ext cx="5995671" cy="4434627"/>
          </a:xfrm>
        </p:spPr>
        <p:txBody>
          <a:bodyPr>
            <a:normAutofit/>
          </a:bodyPr>
          <a:lstStyle/>
          <a:p>
            <a:r>
              <a:rPr lang="fr-FR" sz="2400" dirty="0">
                <a:latin typeface="Times New Roman" panose="02020603050405020304" pitchFamily="18" charset="0"/>
                <a:cs typeface="Times New Roman" panose="02020603050405020304" pitchFamily="18" charset="0"/>
              </a:rPr>
              <a:t>Recherche intitulée : </a:t>
            </a:r>
          </a:p>
          <a:p>
            <a:pPr marL="0" indent="0" algn="just">
              <a:buNone/>
            </a:pPr>
            <a:r>
              <a:rPr lang="fr-FR" sz="2400" dirty="0">
                <a:latin typeface="Times New Roman" panose="02020603050405020304" pitchFamily="18" charset="0"/>
                <a:cs typeface="Times New Roman" panose="02020603050405020304" pitchFamily="18" charset="0"/>
              </a:rPr>
              <a:t>« Protection de l’enfance : penser un environnement </a:t>
            </a:r>
            <a:r>
              <a:rPr lang="fr-FR" sz="2400" i="1" dirty="0">
                <a:latin typeface="Times New Roman" panose="02020603050405020304" pitchFamily="18" charset="0"/>
                <a:cs typeface="Times New Roman" panose="02020603050405020304" pitchFamily="18" charset="0"/>
              </a:rPr>
              <a:t>capacitant</a:t>
            </a:r>
            <a:r>
              <a:rPr lang="fr-FR" sz="2400" dirty="0">
                <a:latin typeface="Times New Roman" panose="02020603050405020304" pitchFamily="18" charset="0"/>
                <a:cs typeface="Times New Roman" panose="02020603050405020304" pitchFamily="18" charset="0"/>
              </a:rPr>
              <a:t> pour la parentalité  »</a:t>
            </a:r>
          </a:p>
          <a:p>
            <a:pPr marL="0" indent="0" algn="just">
              <a:buNone/>
            </a:pPr>
            <a:endParaRPr lang="fr-FR" sz="2400" dirty="0">
              <a:latin typeface="Times New Roman" panose="02020603050405020304" pitchFamily="18" charset="0"/>
              <a:cs typeface="Times New Roman" panose="02020603050405020304" pitchFamily="18" charset="0"/>
            </a:endParaRPr>
          </a:p>
          <a:p>
            <a:pPr lvl="1"/>
            <a:r>
              <a:rPr lang="fr-FR" sz="2400" dirty="0">
                <a:latin typeface="Times New Roman" panose="02020603050405020304" pitchFamily="18" charset="0"/>
                <a:cs typeface="Times New Roman" panose="02020603050405020304" pitchFamily="18" charset="0"/>
              </a:rPr>
              <a:t>Quelle place occupent les parents dans la protection de l’enfance ?</a:t>
            </a:r>
          </a:p>
          <a:p>
            <a:pPr lvl="1"/>
            <a:r>
              <a:rPr lang="fr-FR" sz="2400" dirty="0">
                <a:latin typeface="Times New Roman" panose="02020603050405020304" pitchFamily="18" charset="0"/>
                <a:cs typeface="Times New Roman" panose="02020603050405020304" pitchFamily="18" charset="0"/>
              </a:rPr>
              <a:t>Quels sont les facteurs </a:t>
            </a:r>
            <a:r>
              <a:rPr lang="fr-FR" sz="2400" dirty="0" err="1">
                <a:latin typeface="Times New Roman" panose="02020603050405020304" pitchFamily="18" charset="0"/>
                <a:cs typeface="Times New Roman" panose="02020603050405020304" pitchFamily="18" charset="0"/>
              </a:rPr>
              <a:t>capacitants</a:t>
            </a:r>
            <a:r>
              <a:rPr lang="fr-FR" sz="2400" dirty="0">
                <a:latin typeface="Times New Roman" panose="02020603050405020304" pitchFamily="18" charset="0"/>
                <a:cs typeface="Times New Roman" panose="02020603050405020304" pitchFamily="18" charset="0"/>
              </a:rPr>
              <a:t> et incapacitants pour la parentalité dans les établissements de l’ASE ?</a:t>
            </a:r>
          </a:p>
        </p:txBody>
      </p:sp>
      <p:graphicFrame>
        <p:nvGraphicFramePr>
          <p:cNvPr id="7" name="Diagramme 6"/>
          <p:cNvGraphicFramePr/>
          <p:nvPr>
            <p:extLst>
              <p:ext uri="{D42A27DB-BD31-4B8C-83A1-F6EECF244321}">
                <p14:modId xmlns:p14="http://schemas.microsoft.com/office/powerpoint/2010/main" val="2894235181"/>
              </p:ext>
            </p:extLst>
          </p:nvPr>
        </p:nvGraphicFramePr>
        <p:xfrm>
          <a:off x="5072063" y="1827727"/>
          <a:ext cx="8292429" cy="422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58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0487D307-BFD8-4A72-B5CE-336FA04AEB7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5233FC48-2389-4C26-ADFE-6680C4FB766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4405B911-66E9-44D6-B9F5-14C0AD6AA93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1812" y="546837"/>
            <a:ext cx="11233695" cy="1280890"/>
          </a:xfrm>
        </p:spPr>
        <p:txBody>
          <a:bodyPr/>
          <a:lstStyle/>
          <a:p>
            <a:pPr algn="ctr"/>
            <a:r>
              <a:rPr lang="fr-FR" b="1" dirty="0">
                <a:solidFill>
                  <a:schemeClr val="tx2"/>
                </a:solidFill>
              </a:rPr>
              <a:t>Recherche-action</a:t>
            </a:r>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23</a:t>
            </a:fld>
            <a:endParaRPr lang="en-US" dirty="0"/>
          </a:p>
        </p:txBody>
      </p:sp>
      <p:graphicFrame>
        <p:nvGraphicFramePr>
          <p:cNvPr id="5" name="Espace réservé du contenu 5"/>
          <p:cNvGraphicFramePr>
            <a:graphicFrameLocks noGrp="1"/>
          </p:cNvGraphicFramePr>
          <p:nvPr>
            <p:ph idx="1"/>
            <p:extLst>
              <p:ext uri="{D42A27DB-BD31-4B8C-83A1-F6EECF244321}">
                <p14:modId xmlns:p14="http://schemas.microsoft.com/office/powerpoint/2010/main" val="1418129159"/>
              </p:ext>
            </p:extLst>
          </p:nvPr>
        </p:nvGraphicFramePr>
        <p:xfrm>
          <a:off x="-342899" y="1538146"/>
          <a:ext cx="8086724" cy="4576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7352428" y="3429984"/>
            <a:ext cx="4596685" cy="1938992"/>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Intérêt pour une problématique commune : la place des parents.</a:t>
            </a:r>
          </a:p>
          <a:p>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Médiation entre savoirs issus de la pratique et savoirs théoriques</a:t>
            </a:r>
          </a:p>
        </p:txBody>
      </p:sp>
      <p:sp>
        <p:nvSpPr>
          <p:cNvPr id="7" name="Rectangle 6"/>
          <p:cNvSpPr/>
          <p:nvPr/>
        </p:nvSpPr>
        <p:spPr>
          <a:xfrm>
            <a:off x="7352427" y="1961702"/>
            <a:ext cx="4596685" cy="972628"/>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dirty="0">
                <a:latin typeface="Times New Roman" panose="02020603050405020304" pitchFamily="18" charset="0"/>
                <a:cs typeface="Times New Roman" panose="02020603050405020304" pitchFamily="18" charset="0"/>
              </a:rPr>
              <a:t>Offrir un espace de parole et de construction</a:t>
            </a:r>
          </a:p>
        </p:txBody>
      </p:sp>
    </p:spTree>
    <p:extLst>
      <p:ext uri="{BB962C8B-B14F-4D97-AF65-F5344CB8AC3E}">
        <p14:creationId xmlns:p14="http://schemas.microsoft.com/office/powerpoint/2010/main" val="34200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4E04FE4-3417-4340-A208-207420607A5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DF14542-F0BF-4FB5-B8C8-442C744D226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94BC1C8E-3E85-4D67-921C-3CDEE7B70EE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D52370C5-D63D-411E-89B7-203C744C7ED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910181FC-7AD6-44EA-9F01-8AB3B255DBB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99D615F2-F80B-4350-B560-C8FBFA3E325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E2D7574-F127-4457-8F67-2460C903DD7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5DE8FB04-BBA8-4490-A748-41056F94E67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2D6FD29-7D96-4E25-98A7-746820FE43C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D6492B5A-D681-48E2-A57E-87FE02D077A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5FB8B50F-8EE8-4F9D-AF00-36D4B0C3C413}"/>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6" grpId="0" build="p"/>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1813" y="546837"/>
            <a:ext cx="11061180" cy="1280890"/>
          </a:xfrm>
        </p:spPr>
        <p:txBody>
          <a:bodyPr/>
          <a:lstStyle/>
          <a:p>
            <a:pPr algn="ctr"/>
            <a:r>
              <a:rPr lang="fr-FR" b="1" dirty="0">
                <a:solidFill>
                  <a:schemeClr val="tx2"/>
                </a:solidFill>
              </a:rPr>
              <a:t>Recherche-action</a:t>
            </a:r>
          </a:p>
        </p:txBody>
      </p:sp>
      <p:sp>
        <p:nvSpPr>
          <p:cNvPr id="5" name="Espace réservé du contenu 2"/>
          <p:cNvSpPr>
            <a:spLocks noGrp="1"/>
          </p:cNvSpPr>
          <p:nvPr>
            <p:ph idx="1"/>
          </p:nvPr>
        </p:nvSpPr>
        <p:spPr>
          <a:xfrm>
            <a:off x="6130204" y="1405385"/>
            <a:ext cx="5308521" cy="3030829"/>
          </a:xfrm>
        </p:spPr>
        <p:txBody>
          <a:bodyPr>
            <a:normAutofit/>
          </a:bodyPr>
          <a:lstStyle/>
          <a:p>
            <a:r>
              <a:rPr lang="fr-FR" sz="2400" b="1" dirty="0">
                <a:latin typeface="Times New Roman" panose="02020603050405020304" pitchFamily="18" charset="0"/>
                <a:cs typeface="Times New Roman" panose="02020603050405020304" pitchFamily="18" charset="0"/>
              </a:rPr>
              <a:t>4 phases </a:t>
            </a:r>
            <a:r>
              <a:rPr lang="fr-FR" sz="2400" dirty="0">
                <a:latin typeface="Times New Roman" panose="02020603050405020304" pitchFamily="18" charset="0"/>
                <a:cs typeface="Times New Roman" panose="02020603050405020304" pitchFamily="18" charset="0"/>
              </a:rPr>
              <a:t>:</a:t>
            </a:r>
          </a:p>
          <a:p>
            <a:pPr lvl="1"/>
            <a:r>
              <a:rPr lang="fr-FR" sz="2400" dirty="0">
                <a:solidFill>
                  <a:schemeClr val="accent2">
                    <a:lumMod val="75000"/>
                  </a:schemeClr>
                </a:solidFill>
                <a:latin typeface="Times New Roman" panose="02020603050405020304" pitchFamily="18" charset="0"/>
                <a:cs typeface="Times New Roman" panose="02020603050405020304" pitchFamily="18" charset="0"/>
              </a:rPr>
              <a:t>Définition du parent</a:t>
            </a:r>
          </a:p>
          <a:p>
            <a:pPr lvl="1"/>
            <a:r>
              <a:rPr lang="fr-FR" sz="2400" dirty="0">
                <a:solidFill>
                  <a:schemeClr val="accent2">
                    <a:lumMod val="75000"/>
                  </a:schemeClr>
                </a:solidFill>
                <a:latin typeface="Times New Roman" panose="02020603050405020304" pitchFamily="18" charset="0"/>
                <a:cs typeface="Times New Roman" panose="02020603050405020304" pitchFamily="18" charset="0"/>
              </a:rPr>
              <a:t>Conception du pouvoir d’agir du parent</a:t>
            </a:r>
          </a:p>
          <a:p>
            <a:pPr lvl="1"/>
            <a:r>
              <a:rPr lang="fr-FR" sz="2400" dirty="0">
                <a:solidFill>
                  <a:schemeClr val="accent4"/>
                </a:solidFill>
                <a:latin typeface="Times New Roman" panose="02020603050405020304" pitchFamily="18" charset="0"/>
                <a:cs typeface="Times New Roman" panose="02020603050405020304" pitchFamily="18" charset="0"/>
              </a:rPr>
              <a:t>Facteurs </a:t>
            </a:r>
            <a:r>
              <a:rPr lang="fr-FR" sz="2400" dirty="0" err="1">
                <a:solidFill>
                  <a:schemeClr val="accent4"/>
                </a:solidFill>
                <a:latin typeface="Times New Roman" panose="02020603050405020304" pitchFamily="18" charset="0"/>
                <a:cs typeface="Times New Roman" panose="02020603050405020304" pitchFamily="18" charset="0"/>
              </a:rPr>
              <a:t>capacitants</a:t>
            </a:r>
            <a:endParaRPr lang="fr-FR" sz="2400" dirty="0">
              <a:solidFill>
                <a:schemeClr val="accent4"/>
              </a:solidFill>
              <a:latin typeface="Times New Roman" panose="02020603050405020304" pitchFamily="18" charset="0"/>
              <a:cs typeface="Times New Roman" panose="02020603050405020304" pitchFamily="18" charset="0"/>
            </a:endParaRPr>
          </a:p>
          <a:p>
            <a:pPr lvl="1"/>
            <a:r>
              <a:rPr lang="fr-FR" sz="2400" dirty="0">
                <a:solidFill>
                  <a:schemeClr val="accent4"/>
                </a:solidFill>
                <a:latin typeface="Times New Roman" panose="02020603050405020304" pitchFamily="18" charset="0"/>
                <a:cs typeface="Times New Roman" panose="02020603050405020304" pitchFamily="18" charset="0"/>
              </a:rPr>
              <a:t>Facteurs incapacitants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77" y="1827727"/>
            <a:ext cx="4786648" cy="3589986"/>
          </a:xfrm>
          <a:prstGeom prst="rect">
            <a:avLst/>
          </a:prstGeom>
        </p:spPr>
      </p:pic>
      <p:pic>
        <p:nvPicPr>
          <p:cNvPr id="13" name="Image 12"/>
          <p:cNvPicPr>
            <a:picLocks noChangeAspect="1"/>
          </p:cNvPicPr>
          <p:nvPr/>
        </p:nvPicPr>
        <p:blipFill rotWithShape="1">
          <a:blip r:embed="rId3">
            <a:extLst>
              <a:ext uri="{28A0092B-C50C-407E-A947-70E740481C1C}">
                <a14:useLocalDpi xmlns:a14="http://schemas.microsoft.com/office/drawing/2010/main" val="0"/>
              </a:ext>
            </a:extLst>
          </a:blip>
          <a:srcRect l="6708" t="11600" b="35027"/>
          <a:stretch/>
        </p:blipFill>
        <p:spPr>
          <a:xfrm>
            <a:off x="6130204" y="4436214"/>
            <a:ext cx="5462789" cy="2343955"/>
          </a:xfrm>
          <a:prstGeom prst="rect">
            <a:avLst/>
          </a:prstGeom>
        </p:spPr>
      </p:pic>
      <p:sp>
        <p:nvSpPr>
          <p:cNvPr id="3" name="Espace réservé du numéro de diapositive 2"/>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7294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8000">
              <a:schemeClr val="bg1"/>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4703" y="213200"/>
            <a:ext cx="11446597" cy="1325563"/>
          </a:xfrm>
        </p:spPr>
        <p:txBody>
          <a:bodyPr>
            <a:normAutofit/>
          </a:bodyPr>
          <a:lstStyle/>
          <a:p>
            <a:pPr algn="ctr"/>
            <a:r>
              <a:rPr lang="fr-FR" sz="3600" b="1" dirty="0">
                <a:solidFill>
                  <a:schemeClr val="tx2"/>
                </a:solidFill>
                <a:latin typeface="Century Gothic (En-têtes)"/>
              </a:rPr>
              <a:t>Une harmonie des discours</a:t>
            </a:r>
          </a:p>
        </p:txBody>
      </p:sp>
      <p:sp>
        <p:nvSpPr>
          <p:cNvPr id="15" name="ZoneTexte 14"/>
          <p:cNvSpPr txBox="1"/>
          <p:nvPr/>
        </p:nvSpPr>
        <p:spPr>
          <a:xfrm>
            <a:off x="8727240" y="2214398"/>
            <a:ext cx="294406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Chez les professionnels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Ethique et savoir-être</a:t>
            </a:r>
          </a:p>
        </p:txBody>
      </p:sp>
      <p:sp>
        <p:nvSpPr>
          <p:cNvPr id="16" name="ZoneTexte 15"/>
          <p:cNvSpPr txBox="1"/>
          <p:nvPr/>
        </p:nvSpPr>
        <p:spPr>
          <a:xfrm>
            <a:off x="8754536" y="4581901"/>
            <a:ext cx="29440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Chez les parents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Modalités d’accompagnement</a:t>
            </a:r>
          </a:p>
        </p:txBody>
      </p:sp>
      <p:graphicFrame>
        <p:nvGraphicFramePr>
          <p:cNvPr id="9" name="Graphique 8"/>
          <p:cNvGraphicFramePr>
            <a:graphicFrameLocks/>
          </p:cNvGraphicFramePr>
          <p:nvPr/>
        </p:nvGraphicFramePr>
        <p:xfrm>
          <a:off x="224703" y="1607127"/>
          <a:ext cx="8385897" cy="2286250"/>
        </p:xfrm>
        <a:graphic>
          <a:graphicData uri="http://schemas.openxmlformats.org/drawingml/2006/chart">
            <c:chart xmlns:c="http://schemas.openxmlformats.org/drawingml/2006/chart" xmlns:r="http://schemas.openxmlformats.org/officeDocument/2006/relationships" r:id="rId3"/>
          </a:graphicData>
        </a:graphic>
      </p:graphicFrame>
      <p:sp>
        <p:nvSpPr>
          <p:cNvPr id="3" name="Ellipse 2"/>
          <p:cNvSpPr/>
          <p:nvPr/>
        </p:nvSpPr>
        <p:spPr>
          <a:xfrm>
            <a:off x="6234959" y="1538763"/>
            <a:ext cx="2492281" cy="24229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Graphique 10"/>
          <p:cNvGraphicFramePr>
            <a:graphicFrameLocks/>
          </p:cNvGraphicFramePr>
          <p:nvPr/>
        </p:nvGraphicFramePr>
        <p:xfrm>
          <a:off x="224703" y="4295455"/>
          <a:ext cx="8385897" cy="2369330"/>
        </p:xfrm>
        <a:graphic>
          <a:graphicData uri="http://schemas.openxmlformats.org/drawingml/2006/chart">
            <c:chart xmlns:c="http://schemas.openxmlformats.org/drawingml/2006/chart" xmlns:r="http://schemas.openxmlformats.org/officeDocument/2006/relationships" r:id="rId4"/>
          </a:graphicData>
        </a:graphic>
      </p:graphicFrame>
      <p:sp>
        <p:nvSpPr>
          <p:cNvPr id="12" name="Ellipse 11"/>
          <p:cNvSpPr/>
          <p:nvPr/>
        </p:nvSpPr>
        <p:spPr>
          <a:xfrm>
            <a:off x="6178772" y="4198410"/>
            <a:ext cx="2604654" cy="2483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3016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Graphic spid="9" grpId="0">
        <p:bldAsOne/>
      </p:bldGraphic>
      <p:bldP spid="3" grpId="0" animBg="1"/>
      <p:bldGraphic spid="11" grpId="0">
        <p:bldAsOne/>
      </p:bldGraphic>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1812" y="450477"/>
            <a:ext cx="11329988" cy="1280890"/>
          </a:xfrm>
        </p:spPr>
        <p:txBody>
          <a:bodyPr/>
          <a:lstStyle/>
          <a:p>
            <a:pPr algn="ctr"/>
            <a:r>
              <a:rPr lang="fr-FR" b="1" dirty="0">
                <a:solidFill>
                  <a:schemeClr val="tx2"/>
                </a:solidFill>
              </a:rPr>
              <a:t>Interrelation entre aspects pratiques et relationnels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8" name="Double flèche horizontale 7"/>
          <p:cNvSpPr/>
          <p:nvPr/>
        </p:nvSpPr>
        <p:spPr>
          <a:xfrm>
            <a:off x="3918858" y="5071538"/>
            <a:ext cx="4651102" cy="1009670"/>
          </a:xfrm>
          <a:prstGeom prst="leftRightArrow">
            <a:avLst/>
          </a:prstGeom>
          <a:ln w="38100">
            <a:solidFill>
              <a:schemeClr val="bg2">
                <a:lumMod val="2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Interrelation</a:t>
            </a:r>
          </a:p>
        </p:txBody>
      </p:sp>
      <p:sp>
        <p:nvSpPr>
          <p:cNvPr id="9" name="Bulle ronde 8"/>
          <p:cNvSpPr/>
          <p:nvPr/>
        </p:nvSpPr>
        <p:spPr>
          <a:xfrm>
            <a:off x="3009692" y="1928812"/>
            <a:ext cx="6534358" cy="2723553"/>
          </a:xfrm>
          <a:prstGeom prst="wedgeEllipseCallou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i="1" dirty="0">
                <a:latin typeface="Times New Roman" panose="02020603050405020304" pitchFamily="18" charset="0"/>
                <a:cs typeface="Times New Roman" panose="02020603050405020304" pitchFamily="18" charset="0"/>
              </a:rPr>
              <a:t>« J’avais besoin qu’on m’aide pour savoir comment la tenir quand elle mange ou quand elle boit. Quand elle était bébé, j'avais trop peur de la prendre dans les bras »</a:t>
            </a:r>
            <a:endParaRPr lang="fr-FR" sz="2400" dirty="0">
              <a:latin typeface="Times New Roman" panose="02020603050405020304" pitchFamily="18" charset="0"/>
              <a:cs typeface="Times New Roman" panose="02020603050405020304" pitchFamily="18" charset="0"/>
            </a:endParaRPr>
          </a:p>
        </p:txBody>
      </p:sp>
      <p:cxnSp>
        <p:nvCxnSpPr>
          <p:cNvPr id="12" name="Connecteur droit 11"/>
          <p:cNvCxnSpPr/>
          <p:nvPr/>
        </p:nvCxnSpPr>
        <p:spPr>
          <a:xfrm>
            <a:off x="4206240" y="3095897"/>
            <a:ext cx="4127863" cy="26126"/>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Connecteur droit 12"/>
          <p:cNvCxnSpPr/>
          <p:nvPr/>
        </p:nvCxnSpPr>
        <p:spPr>
          <a:xfrm>
            <a:off x="4206240" y="3502007"/>
            <a:ext cx="3095898" cy="26126"/>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Connecteur droit 14"/>
          <p:cNvCxnSpPr/>
          <p:nvPr/>
        </p:nvCxnSpPr>
        <p:spPr>
          <a:xfrm>
            <a:off x="6072777" y="3862190"/>
            <a:ext cx="1895566" cy="16669"/>
          </a:xfrm>
          <a:prstGeom prst="line">
            <a:avLst/>
          </a:prstGeom>
        </p:spPr>
        <p:style>
          <a:lnRef idx="3">
            <a:schemeClr val="accent6"/>
          </a:lnRef>
          <a:fillRef idx="0">
            <a:schemeClr val="accent6"/>
          </a:fillRef>
          <a:effectRef idx="2">
            <a:schemeClr val="accent6"/>
          </a:effectRef>
          <a:fontRef idx="minor">
            <a:schemeClr val="tx1"/>
          </a:fontRef>
        </p:style>
      </p:cxnSp>
      <p:sp>
        <p:nvSpPr>
          <p:cNvPr id="18" name="ZoneTexte 17"/>
          <p:cNvSpPr txBox="1"/>
          <p:nvPr/>
        </p:nvSpPr>
        <p:spPr>
          <a:xfrm>
            <a:off x="627018" y="4471374"/>
            <a:ext cx="3291840" cy="1200329"/>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2400" dirty="0">
                <a:latin typeface="Times New Roman" panose="02020603050405020304" pitchFamily="18" charset="0"/>
                <a:cs typeface="Times New Roman" panose="02020603050405020304" pitchFamily="18" charset="0"/>
              </a:rPr>
              <a:t>Accompagnement dans les gestes, la pratique de la parentalité</a:t>
            </a:r>
          </a:p>
        </p:txBody>
      </p:sp>
      <p:sp>
        <p:nvSpPr>
          <p:cNvPr id="19" name="ZoneTexte 18"/>
          <p:cNvSpPr txBox="1"/>
          <p:nvPr/>
        </p:nvSpPr>
        <p:spPr>
          <a:xfrm>
            <a:off x="8569960" y="4471374"/>
            <a:ext cx="3291840" cy="1200329"/>
          </a:xfrm>
          <a:prstGeom prst="rect">
            <a:avLst/>
          </a:prstGeom>
          <a:noFill/>
          <a:ln>
            <a:solidFill>
              <a:schemeClr val="accent6"/>
            </a:solidFill>
          </a:ln>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Accompagnement relationnel : besoin d’être rassuré</a:t>
            </a:r>
          </a:p>
        </p:txBody>
      </p:sp>
      <p:cxnSp>
        <p:nvCxnSpPr>
          <p:cNvPr id="21" name="Connecteur droit avec flèche 20"/>
          <p:cNvCxnSpPr>
            <a:endCxn id="18" idx="0"/>
          </p:cNvCxnSpPr>
          <p:nvPr/>
        </p:nvCxnSpPr>
        <p:spPr>
          <a:xfrm flipH="1">
            <a:off x="2272938" y="3095897"/>
            <a:ext cx="1933302" cy="1375477"/>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cxnSp>
        <p:nvCxnSpPr>
          <p:cNvPr id="23" name="Connecteur droit avec flèche 22"/>
          <p:cNvCxnSpPr>
            <a:endCxn id="19" idx="0"/>
          </p:cNvCxnSpPr>
          <p:nvPr/>
        </p:nvCxnSpPr>
        <p:spPr>
          <a:xfrm>
            <a:off x="7958766" y="3878859"/>
            <a:ext cx="2257114" cy="592515"/>
          </a:xfrm>
          <a:prstGeom prst="straightConnector1">
            <a:avLst/>
          </a:prstGeom>
          <a:ln w="57150">
            <a:solidFill>
              <a:schemeClr val="accent6"/>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185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6643" y="334202"/>
            <a:ext cx="10918713" cy="1065502"/>
          </a:xfrm>
        </p:spPr>
        <p:txBody>
          <a:bodyPr>
            <a:normAutofit/>
          </a:bodyPr>
          <a:lstStyle/>
          <a:p>
            <a:pPr algn="ctr"/>
            <a:r>
              <a:rPr lang="fr-FR" sz="3600" b="1" dirty="0">
                <a:solidFill>
                  <a:schemeClr val="tx2"/>
                </a:solidFill>
                <a:latin typeface="Century Gothic" panose="020B0502020202020204" pitchFamily="34" charset="0"/>
              </a:rPr>
              <a:t>Ce qui impacte les relations aux parents</a:t>
            </a:r>
          </a:p>
        </p:txBody>
      </p:sp>
      <p:sp>
        <p:nvSpPr>
          <p:cNvPr id="6" name="Espace réservé du contenu 4"/>
          <p:cNvSpPr txBox="1">
            <a:spLocks noGrp="1"/>
          </p:cNvSpPr>
          <p:nvPr>
            <p:ph idx="1"/>
          </p:nvPr>
        </p:nvSpPr>
        <p:spPr>
          <a:xfrm>
            <a:off x="1094575" y="4180322"/>
            <a:ext cx="10048512" cy="1862048"/>
          </a:xfrm>
          <a:prstGeom prst="rect">
            <a:avLst/>
          </a:prstGeom>
          <a:noFill/>
        </p:spPr>
        <p:txBody>
          <a:bodyPr wrap="square" rtlCol="0">
            <a:spAutoFit/>
          </a:bodyPr>
          <a:lstStyle/>
          <a:p>
            <a:pPr marL="0" indent="0" algn="ctr" defTabSz="457200">
              <a:buNone/>
            </a:pPr>
            <a:r>
              <a:rPr lang="fr-FR" b="1" dirty="0">
                <a:solidFill>
                  <a:prstClr val="black"/>
                </a:solidFill>
                <a:latin typeface="Times New Roman" panose="02020603050405020304" pitchFamily="18" charset="0"/>
                <a:cs typeface="Times New Roman" panose="02020603050405020304" pitchFamily="18" charset="0"/>
              </a:rPr>
              <a:t>Facteurs relationnels </a:t>
            </a:r>
            <a:r>
              <a:rPr lang="fr-FR" b="1" dirty="0">
                <a:solidFill>
                  <a:srgbClr val="E833BF"/>
                </a:solidFill>
                <a:latin typeface="Times New Roman" panose="02020603050405020304" pitchFamily="18" charset="0"/>
                <a:cs typeface="Times New Roman" panose="02020603050405020304" pitchFamily="18" charset="0"/>
              </a:rPr>
              <a:t>directs</a:t>
            </a:r>
            <a:r>
              <a:rPr lang="fr-FR" b="1" dirty="0">
                <a:solidFill>
                  <a:prstClr val="black"/>
                </a:solidFill>
                <a:latin typeface="Times New Roman" panose="02020603050405020304" pitchFamily="18" charset="0"/>
                <a:cs typeface="Times New Roman" panose="02020603050405020304" pitchFamily="18" charset="0"/>
              </a:rPr>
              <a:t>, </a:t>
            </a:r>
            <a:r>
              <a:rPr lang="fr-FR" b="1" dirty="0">
                <a:solidFill>
                  <a:srgbClr val="31B4E6">
                    <a:lumMod val="75000"/>
                  </a:srgbClr>
                </a:solidFill>
                <a:latin typeface="Times New Roman" panose="02020603050405020304" pitchFamily="18" charset="0"/>
                <a:cs typeface="Times New Roman" panose="02020603050405020304" pitchFamily="18" charset="0"/>
              </a:rPr>
              <a:t>indirects</a:t>
            </a:r>
            <a:r>
              <a:rPr lang="fr-FR" b="1" dirty="0">
                <a:solidFill>
                  <a:prstClr val="black"/>
                </a:solidFill>
                <a:latin typeface="Times New Roman" panose="02020603050405020304" pitchFamily="18" charset="0"/>
                <a:cs typeface="Times New Roman" panose="02020603050405020304" pitchFamily="18" charset="0"/>
              </a:rPr>
              <a:t>, </a:t>
            </a:r>
            <a:r>
              <a:rPr lang="fr-FR" b="1" dirty="0">
                <a:solidFill>
                  <a:srgbClr val="353535">
                    <a:lumMod val="60000"/>
                    <a:lumOff val="40000"/>
                  </a:srgbClr>
                </a:solidFill>
                <a:latin typeface="Times New Roman" panose="02020603050405020304" pitchFamily="18" charset="0"/>
                <a:cs typeface="Times New Roman" panose="02020603050405020304" pitchFamily="18" charset="0"/>
              </a:rPr>
              <a:t>externes </a:t>
            </a:r>
            <a:r>
              <a:rPr lang="fr-FR" b="1" dirty="0">
                <a:solidFill>
                  <a:prstClr val="black"/>
                </a:solidFill>
                <a:latin typeface="Times New Roman" panose="02020603050405020304" pitchFamily="18" charset="0"/>
                <a:cs typeface="Times New Roman" panose="02020603050405020304" pitchFamily="18" charset="0"/>
              </a:rPr>
              <a:t>: </a:t>
            </a:r>
          </a:p>
          <a:p>
            <a:pPr marL="342900" indent="-342900" defTabSz="457200">
              <a:buFont typeface="Arial" panose="020B0604020202020204" pitchFamily="34" charset="0"/>
              <a:buChar char="•"/>
            </a:pPr>
            <a:r>
              <a:rPr lang="fr-FR" sz="2400" dirty="0">
                <a:solidFill>
                  <a:srgbClr val="E833BF"/>
                </a:solidFill>
                <a:latin typeface="Times New Roman" panose="02020603050405020304" pitchFamily="18" charset="0"/>
                <a:cs typeface="Times New Roman" panose="02020603050405020304" pitchFamily="18" charset="0"/>
              </a:rPr>
              <a:t>Directs </a:t>
            </a:r>
            <a:r>
              <a:rPr lang="fr-FR" sz="2400" dirty="0">
                <a:solidFill>
                  <a:prstClr val="black"/>
                </a:solidFill>
                <a:latin typeface="Times New Roman" panose="02020603050405020304" pitchFamily="18" charset="0"/>
                <a:cs typeface="Times New Roman" panose="02020603050405020304" pitchFamily="18" charset="0"/>
              </a:rPr>
              <a:t>: faire le lien avec le parent en sa présence ou son absence </a:t>
            </a:r>
          </a:p>
          <a:p>
            <a:pPr marL="342900" indent="-342900" defTabSz="457200">
              <a:buFont typeface="Arial" panose="020B0604020202020204" pitchFamily="34" charset="0"/>
              <a:buChar char="•"/>
            </a:pPr>
            <a:r>
              <a:rPr lang="fr-FR" sz="2400" dirty="0">
                <a:solidFill>
                  <a:srgbClr val="31B4E6">
                    <a:lumMod val="75000"/>
                  </a:srgbClr>
                </a:solidFill>
                <a:latin typeface="Times New Roman" panose="02020603050405020304" pitchFamily="18" charset="0"/>
                <a:cs typeface="Times New Roman" panose="02020603050405020304" pitchFamily="18" charset="0"/>
              </a:rPr>
              <a:t>Indirects</a:t>
            </a:r>
            <a:r>
              <a:rPr lang="fr-FR" sz="2400" dirty="0">
                <a:solidFill>
                  <a:prstClr val="black"/>
                </a:solidFill>
                <a:latin typeface="Times New Roman" panose="02020603050405020304" pitchFamily="18" charset="0"/>
                <a:cs typeface="Times New Roman" panose="02020603050405020304" pitchFamily="18" charset="0"/>
              </a:rPr>
              <a:t> : aspects institutionnels qui sont des appuis à l’accompagnement </a:t>
            </a:r>
          </a:p>
          <a:p>
            <a:pPr marL="342900" indent="-342900" defTabSz="457200">
              <a:buFont typeface="Arial" panose="020B0604020202020204" pitchFamily="34" charset="0"/>
              <a:buChar char="•"/>
            </a:pPr>
            <a:r>
              <a:rPr lang="fr-FR" sz="2400" dirty="0">
                <a:solidFill>
                  <a:prstClr val="white">
                    <a:lumMod val="50000"/>
                  </a:prstClr>
                </a:solidFill>
                <a:latin typeface="Times New Roman" panose="02020603050405020304" pitchFamily="18" charset="0"/>
                <a:cs typeface="Times New Roman" panose="02020603050405020304" pitchFamily="18" charset="0"/>
              </a:rPr>
              <a:t>Externes</a:t>
            </a:r>
            <a:r>
              <a:rPr lang="fr-FR" sz="2400" dirty="0">
                <a:solidFill>
                  <a:prstClr val="black"/>
                </a:solidFill>
                <a:latin typeface="Times New Roman" panose="02020603050405020304" pitchFamily="18" charset="0"/>
                <a:cs typeface="Times New Roman" panose="02020603050405020304" pitchFamily="18" charset="0"/>
              </a:rPr>
              <a:t> : aspects extérieurs qui déterminent les pratiques institutionnelles</a:t>
            </a:r>
          </a:p>
        </p:txBody>
      </p:sp>
      <p:sp>
        <p:nvSpPr>
          <p:cNvPr id="7" name="Ellipse 6"/>
          <p:cNvSpPr/>
          <p:nvPr/>
        </p:nvSpPr>
        <p:spPr>
          <a:xfrm>
            <a:off x="4471708" y="1401052"/>
            <a:ext cx="2669129" cy="2561348"/>
          </a:xfrm>
          <a:prstGeom prst="ellipse">
            <a:avLst/>
          </a:prstGeom>
          <a:solidFill>
            <a:srgbClr val="353535">
              <a:tint val="70000"/>
              <a:lumMod val="104000"/>
            </a:srgbClr>
          </a:solidFill>
          <a:ln w="9525" cap="rnd" cmpd="sng" algn="ctr">
            <a:solidFill>
              <a:srgbClr val="353535">
                <a:shade val="9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8" name="Ellipse 7"/>
          <p:cNvSpPr/>
          <p:nvPr/>
        </p:nvSpPr>
        <p:spPr>
          <a:xfrm>
            <a:off x="4759157" y="1973792"/>
            <a:ext cx="2094229" cy="1988608"/>
          </a:xfrm>
          <a:prstGeom prst="ellipse">
            <a:avLst/>
          </a:prstGeom>
          <a:solidFill>
            <a:srgbClr val="31B4E6">
              <a:tint val="70000"/>
              <a:lumMod val="104000"/>
            </a:srgbClr>
          </a:solidFill>
          <a:ln w="9525" cap="rnd" cmpd="sng" algn="ctr">
            <a:solidFill>
              <a:srgbClr val="31B4E6">
                <a:shade val="9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9" name="Ellipse 8"/>
          <p:cNvSpPr/>
          <p:nvPr/>
        </p:nvSpPr>
        <p:spPr>
          <a:xfrm>
            <a:off x="5154361" y="2714212"/>
            <a:ext cx="1303819" cy="1249536"/>
          </a:xfrm>
          <a:prstGeom prst="ellipse">
            <a:avLst/>
          </a:prstGeom>
          <a:solidFill>
            <a:srgbClr val="E833BF">
              <a:tint val="70000"/>
              <a:lumMod val="104000"/>
            </a:srgbClr>
          </a:solidFill>
          <a:ln w="9525" cap="rnd" cmpd="sng" algn="ctr">
            <a:solidFill>
              <a:srgbClr val="E833BF">
                <a:shade val="90000"/>
              </a:srgbClr>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Tree>
    <p:custDataLst>
      <p:tags r:id="rId1"/>
    </p:custDataLst>
    <p:extLst>
      <p:ext uri="{BB962C8B-B14F-4D97-AF65-F5344CB8AC3E}">
        <p14:creationId xmlns:p14="http://schemas.microsoft.com/office/powerpoint/2010/main" val="30911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532" y="1449188"/>
            <a:ext cx="5396248" cy="4351338"/>
          </a:xfrm>
        </p:spPr>
        <p:txBody>
          <a:bodyPr>
            <a:normAutofit/>
          </a:bodyPr>
          <a:lstStyle/>
          <a:p>
            <a:pPr marL="0" indent="0" algn="ctr">
              <a:buNone/>
            </a:pPr>
            <a:r>
              <a:rPr lang="fr-FR" sz="2400" dirty="0">
                <a:solidFill>
                  <a:schemeClr val="tx1"/>
                </a:solidFill>
                <a:latin typeface="Times New Roman" panose="02020603050405020304" pitchFamily="18" charset="0"/>
                <a:cs typeface="Times New Roman" panose="02020603050405020304" pitchFamily="18" charset="0"/>
              </a:rPr>
              <a:t>Le développement des capabilités parentales s’inscrit dans :</a:t>
            </a:r>
            <a:endParaRPr lang="fr-FR" sz="2400" i="1"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Diagramme 9"/>
          <p:cNvGraphicFramePr/>
          <p:nvPr>
            <p:extLst>
              <p:ext uri="{D42A27DB-BD31-4B8C-83A1-F6EECF244321}">
                <p14:modId xmlns:p14="http://schemas.microsoft.com/office/powerpoint/2010/main" val="21734831"/>
              </p:ext>
            </p:extLst>
          </p:nvPr>
        </p:nvGraphicFramePr>
        <p:xfrm>
          <a:off x="-162919" y="2422662"/>
          <a:ext cx="8416653" cy="4170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èche droite 4"/>
          <p:cNvSpPr/>
          <p:nvPr/>
        </p:nvSpPr>
        <p:spPr>
          <a:xfrm>
            <a:off x="4738687" y="2714962"/>
            <a:ext cx="2924175" cy="311410"/>
          </a:xfrm>
          <a:prstGeom prst="rightArrow">
            <a:avLst/>
          </a:prstGeom>
          <a:solidFill>
            <a:schemeClr val="tx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Flèche droite 8"/>
          <p:cNvSpPr/>
          <p:nvPr/>
        </p:nvSpPr>
        <p:spPr>
          <a:xfrm>
            <a:off x="5319713" y="4142253"/>
            <a:ext cx="2343150" cy="311410"/>
          </a:xfrm>
          <a:prstGeom prst="rightArrow">
            <a:avLst/>
          </a:prstGeom>
          <a:solidFill>
            <a:schemeClr val="tx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3" name="Flèche droite 12"/>
          <p:cNvSpPr/>
          <p:nvPr/>
        </p:nvSpPr>
        <p:spPr>
          <a:xfrm>
            <a:off x="3875865" y="5800526"/>
            <a:ext cx="3786998" cy="311410"/>
          </a:xfrm>
          <a:prstGeom prst="rightArrow">
            <a:avLst/>
          </a:prstGeom>
          <a:solidFill>
            <a:schemeClr val="tx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ZoneTexte 5"/>
          <p:cNvSpPr txBox="1"/>
          <p:nvPr/>
        </p:nvSpPr>
        <p:spPr>
          <a:xfrm>
            <a:off x="8019589" y="2564707"/>
            <a:ext cx="3243262" cy="523220"/>
          </a:xfrm>
          <a:prstGeom prst="rect">
            <a:avLst/>
          </a:prstGeom>
          <a:noFill/>
        </p:spPr>
        <p:txBody>
          <a:bodyPr wrap="square" rtlCol="0">
            <a:spAutoFit/>
          </a:bodyPr>
          <a:lstStyle/>
          <a:p>
            <a:r>
              <a:rPr lang="fr-FR" sz="2800" b="1" dirty="0">
                <a:latin typeface="Times New Roman" panose="02020603050405020304" pitchFamily="18" charset="0"/>
                <a:cs typeface="Times New Roman" panose="02020603050405020304" pitchFamily="18" charset="0"/>
              </a:rPr>
              <a:t>Espace</a:t>
            </a:r>
          </a:p>
        </p:txBody>
      </p:sp>
      <p:sp>
        <p:nvSpPr>
          <p:cNvPr id="14" name="ZoneTexte 13"/>
          <p:cNvSpPr txBox="1"/>
          <p:nvPr/>
        </p:nvSpPr>
        <p:spPr>
          <a:xfrm>
            <a:off x="8043736" y="3984554"/>
            <a:ext cx="3243262" cy="523220"/>
          </a:xfrm>
          <a:prstGeom prst="rect">
            <a:avLst/>
          </a:prstGeom>
          <a:noFill/>
        </p:spPr>
        <p:txBody>
          <a:bodyPr wrap="square" rtlCol="0">
            <a:spAutoFit/>
          </a:bodyPr>
          <a:lstStyle/>
          <a:p>
            <a:r>
              <a:rPr lang="fr-FR" sz="2800" b="1" dirty="0">
                <a:latin typeface="Times New Roman" panose="02020603050405020304" pitchFamily="18" charset="0"/>
                <a:cs typeface="Times New Roman" panose="02020603050405020304" pitchFamily="18" charset="0"/>
              </a:rPr>
              <a:t>Temps</a:t>
            </a:r>
          </a:p>
        </p:txBody>
      </p:sp>
      <p:sp>
        <p:nvSpPr>
          <p:cNvPr id="15" name="ZoneTexte 14"/>
          <p:cNvSpPr txBox="1"/>
          <p:nvPr/>
        </p:nvSpPr>
        <p:spPr>
          <a:xfrm>
            <a:off x="8019589" y="5694621"/>
            <a:ext cx="3243262" cy="523220"/>
          </a:xfrm>
          <a:prstGeom prst="rect">
            <a:avLst/>
          </a:prstGeom>
          <a:noFill/>
        </p:spPr>
        <p:txBody>
          <a:bodyPr wrap="square" rtlCol="0">
            <a:spAutoFit/>
          </a:bodyPr>
          <a:lstStyle/>
          <a:p>
            <a:r>
              <a:rPr lang="fr-FR" sz="2800" b="1" dirty="0">
                <a:latin typeface="Times New Roman" panose="02020603050405020304" pitchFamily="18" charset="0"/>
                <a:cs typeface="Times New Roman" panose="02020603050405020304" pitchFamily="18" charset="0"/>
              </a:rPr>
              <a:t>Interrelationnel</a:t>
            </a:r>
          </a:p>
        </p:txBody>
      </p:sp>
      <p:sp>
        <p:nvSpPr>
          <p:cNvPr id="16" name="Titre 1"/>
          <p:cNvSpPr>
            <a:spLocks noGrp="1"/>
          </p:cNvSpPr>
          <p:nvPr>
            <p:ph type="title"/>
          </p:nvPr>
        </p:nvSpPr>
        <p:spPr>
          <a:xfrm>
            <a:off x="482557" y="365693"/>
            <a:ext cx="10988187" cy="1325563"/>
          </a:xfrm>
        </p:spPr>
        <p:txBody>
          <a:bodyPr>
            <a:normAutofit/>
          </a:bodyPr>
          <a:lstStyle/>
          <a:p>
            <a:pPr algn="ctr"/>
            <a:r>
              <a:rPr lang="fr-FR" b="1" dirty="0">
                <a:solidFill>
                  <a:schemeClr val="tx2"/>
                </a:solidFill>
              </a:rPr>
              <a:t>Analyse approfondie</a:t>
            </a:r>
          </a:p>
        </p:txBody>
      </p:sp>
    </p:spTree>
    <p:custDataLst>
      <p:tags r:id="rId1"/>
    </p:custDataLst>
    <p:extLst>
      <p:ext uri="{BB962C8B-B14F-4D97-AF65-F5344CB8AC3E}">
        <p14:creationId xmlns:p14="http://schemas.microsoft.com/office/powerpoint/2010/main" val="34492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0" grpId="0">
        <p:bldAsOne/>
      </p:bldGraphic>
      <p:bldP spid="5" grpId="0" animBg="1"/>
      <p:bldP spid="9" grpId="0" animBg="1"/>
      <p:bldP spid="13" grpId="0" animBg="1"/>
      <p:bldP spid="6"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solidFill>
                  <a:schemeClr val="tx2"/>
                </a:solidFill>
              </a:rPr>
              <a:t>Ici</a:t>
            </a:r>
            <a:r>
              <a:rPr lang="fr-FR" b="1" dirty="0">
                <a:solidFill>
                  <a:schemeClr val="tx2"/>
                </a:solidFill>
              </a:rPr>
              <a:t> : dans l’espace</a:t>
            </a:r>
          </a:p>
        </p:txBody>
      </p:sp>
      <p:graphicFrame>
        <p:nvGraphicFramePr>
          <p:cNvPr id="5" name="Diagramme 4"/>
          <p:cNvGraphicFramePr/>
          <p:nvPr>
            <p:extLst>
              <p:ext uri="{D42A27DB-BD31-4B8C-83A1-F6EECF244321}">
                <p14:modId xmlns:p14="http://schemas.microsoft.com/office/powerpoint/2010/main" val="222864592"/>
              </p:ext>
            </p:extLst>
          </p:nvPr>
        </p:nvGraphicFramePr>
        <p:xfrm>
          <a:off x="330198" y="1614488"/>
          <a:ext cx="11545889"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71450" y="3443288"/>
            <a:ext cx="3843338" cy="3046988"/>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Image renvoyée par l’établissement.</a:t>
            </a:r>
          </a:p>
          <a:p>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Difficulté de comprendre la situation particulièrement en début d’accueil, et quand c’est une décision judiciaire.</a:t>
            </a:r>
          </a:p>
        </p:txBody>
      </p:sp>
      <p:sp>
        <p:nvSpPr>
          <p:cNvPr id="7" name="ZoneTexte 6"/>
          <p:cNvSpPr txBox="1"/>
          <p:nvPr/>
        </p:nvSpPr>
        <p:spPr>
          <a:xfrm>
            <a:off x="4181473" y="3443288"/>
            <a:ext cx="3843338" cy="2677656"/>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Liens avec les autres parents : méfiance.</a:t>
            </a:r>
          </a:p>
          <a:p>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Poids des procédures administratives.</a:t>
            </a:r>
          </a:p>
          <a:p>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Paradoxe des missions.</a:t>
            </a:r>
          </a:p>
        </p:txBody>
      </p:sp>
      <p:sp>
        <p:nvSpPr>
          <p:cNvPr id="8" name="ZoneTexte 7"/>
          <p:cNvSpPr txBox="1"/>
          <p:nvPr/>
        </p:nvSpPr>
        <p:spPr>
          <a:xfrm>
            <a:off x="8024811" y="3532482"/>
            <a:ext cx="4010023" cy="3046988"/>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Les parents et leurs comportements.</a:t>
            </a:r>
          </a:p>
          <a:p>
            <a:pPr marL="742950" lvl="1" indent="-285750">
              <a:buFont typeface="Arial" panose="020B0604020202020204" pitchFamily="34" charset="0"/>
              <a:buChar char="•"/>
            </a:pPr>
            <a:r>
              <a:rPr lang="fr-FR" sz="2400" dirty="0">
                <a:solidFill>
                  <a:schemeClr val="accent1">
                    <a:lumMod val="60000"/>
                    <a:lumOff val="40000"/>
                  </a:schemeClr>
                </a:solidFill>
                <a:latin typeface="Times New Roman" panose="02020603050405020304" pitchFamily="18" charset="0"/>
                <a:cs typeface="Times New Roman" panose="02020603050405020304" pitchFamily="18" charset="0"/>
              </a:rPr>
              <a:t>Non-collaboration</a:t>
            </a:r>
          </a:p>
          <a:p>
            <a:pPr marL="742950" lvl="1" indent="-285750">
              <a:buFont typeface="Arial" panose="020B0604020202020204" pitchFamily="34" charset="0"/>
              <a:buChar char="•"/>
            </a:pPr>
            <a:r>
              <a:rPr lang="fr-FR" sz="2400" dirty="0">
                <a:solidFill>
                  <a:schemeClr val="accent1">
                    <a:lumMod val="60000"/>
                    <a:lumOff val="40000"/>
                  </a:schemeClr>
                </a:solidFill>
                <a:latin typeface="Times New Roman" panose="02020603050405020304" pitchFamily="18" charset="0"/>
                <a:cs typeface="Times New Roman" panose="02020603050405020304" pitchFamily="18" charset="0"/>
              </a:rPr>
              <a:t>Non-participation</a:t>
            </a:r>
          </a:p>
          <a:p>
            <a:pPr marL="742950" lvl="1" indent="-285750">
              <a:buFont typeface="Arial" panose="020B0604020202020204" pitchFamily="34" charset="0"/>
              <a:buChar char="•"/>
            </a:pPr>
            <a:r>
              <a:rPr lang="fr-FR" sz="2400" dirty="0">
                <a:solidFill>
                  <a:schemeClr val="accent1">
                    <a:lumMod val="60000"/>
                    <a:lumOff val="40000"/>
                  </a:schemeClr>
                </a:solidFill>
                <a:latin typeface="Times New Roman" panose="02020603050405020304" pitchFamily="18" charset="0"/>
                <a:cs typeface="Times New Roman" panose="02020603050405020304" pitchFamily="18" charset="0"/>
              </a:rPr>
              <a:t>Difficultés trop invasives</a:t>
            </a:r>
          </a:p>
          <a:p>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Les juges et les partenaires extérieurs.</a:t>
            </a:r>
          </a:p>
        </p:txBody>
      </p:sp>
    </p:spTree>
    <p:extLst>
      <p:ext uri="{BB962C8B-B14F-4D97-AF65-F5344CB8AC3E}">
        <p14:creationId xmlns:p14="http://schemas.microsoft.com/office/powerpoint/2010/main" val="41834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68B7E8A-6B00-4BED-9A4E-2A6495B08B4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D0882BC7-CCD0-476E-8113-486E9C80B3B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33C284C1-8C9A-432C-B994-6A096D2B11E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build="p"/>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40488" y="538384"/>
            <a:ext cx="11075261" cy="1280890"/>
          </a:xfrm>
        </p:spPr>
        <p:txBody>
          <a:bodyPr/>
          <a:lstStyle/>
          <a:p>
            <a:pPr algn="ctr"/>
            <a:r>
              <a:rPr lang="fr-FR" b="1" dirty="0">
                <a:solidFill>
                  <a:schemeClr val="tx2"/>
                </a:solidFill>
              </a:rPr>
              <a:t>Evolution de la place des parents au sein de la protection de l’enfance</a:t>
            </a:r>
          </a:p>
        </p:txBody>
      </p:sp>
      <p:graphicFrame>
        <p:nvGraphicFramePr>
          <p:cNvPr id="7" name="Diagramme 6"/>
          <p:cNvGraphicFramePr/>
          <p:nvPr>
            <p:extLst>
              <p:ext uri="{D42A27DB-BD31-4B8C-83A1-F6EECF244321}">
                <p14:modId xmlns:p14="http://schemas.microsoft.com/office/powerpoint/2010/main" val="3791924364"/>
              </p:ext>
            </p:extLst>
          </p:nvPr>
        </p:nvGraphicFramePr>
        <p:xfrm>
          <a:off x="272686" y="2475143"/>
          <a:ext cx="11443063" cy="1422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455023" y="1916376"/>
            <a:ext cx="1985554"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Moyen-Âge</a:t>
            </a:r>
          </a:p>
        </p:txBody>
      </p:sp>
      <p:sp>
        <p:nvSpPr>
          <p:cNvPr id="9" name="ZoneTexte 8"/>
          <p:cNvSpPr txBox="1"/>
          <p:nvPr/>
        </p:nvSpPr>
        <p:spPr>
          <a:xfrm>
            <a:off x="2973363" y="1898383"/>
            <a:ext cx="3113314"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Fin du XIXème siècle</a:t>
            </a:r>
          </a:p>
        </p:txBody>
      </p:sp>
      <p:sp>
        <p:nvSpPr>
          <p:cNvPr id="10" name="ZoneTexte 9"/>
          <p:cNvSpPr txBox="1"/>
          <p:nvPr/>
        </p:nvSpPr>
        <p:spPr>
          <a:xfrm>
            <a:off x="3685098" y="4095634"/>
            <a:ext cx="1687900" cy="830997"/>
          </a:xfrm>
          <a:prstGeom prst="rect">
            <a:avLst/>
          </a:prstGeom>
          <a:noFill/>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Logique de répression</a:t>
            </a:r>
          </a:p>
        </p:txBody>
      </p:sp>
      <p:sp>
        <p:nvSpPr>
          <p:cNvPr id="11" name="ZoneTexte 10"/>
          <p:cNvSpPr txBox="1"/>
          <p:nvPr/>
        </p:nvSpPr>
        <p:spPr>
          <a:xfrm>
            <a:off x="7295571" y="4098886"/>
            <a:ext cx="1872957" cy="830997"/>
          </a:xfrm>
          <a:prstGeom prst="rect">
            <a:avLst/>
          </a:prstGeom>
          <a:noFill/>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Logique de prévention</a:t>
            </a:r>
          </a:p>
        </p:txBody>
      </p:sp>
      <p:sp>
        <p:nvSpPr>
          <p:cNvPr id="12" name="ZoneTexte 11"/>
          <p:cNvSpPr txBox="1"/>
          <p:nvPr/>
        </p:nvSpPr>
        <p:spPr>
          <a:xfrm>
            <a:off x="205669" y="4076008"/>
            <a:ext cx="2234908" cy="830997"/>
          </a:xfrm>
          <a:prstGeom prst="rect">
            <a:avLst/>
          </a:prstGeom>
          <a:noFill/>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Logique de substitution</a:t>
            </a:r>
          </a:p>
        </p:txBody>
      </p:sp>
      <p:sp>
        <p:nvSpPr>
          <p:cNvPr id="13" name="ZoneTexte 12"/>
          <p:cNvSpPr txBox="1"/>
          <p:nvPr/>
        </p:nvSpPr>
        <p:spPr>
          <a:xfrm>
            <a:off x="9450363" y="1898383"/>
            <a:ext cx="2265386"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A partir de 1970</a:t>
            </a:r>
          </a:p>
        </p:txBody>
      </p:sp>
      <p:sp>
        <p:nvSpPr>
          <p:cNvPr id="14" name="ZoneTexte 13"/>
          <p:cNvSpPr txBox="1"/>
          <p:nvPr/>
        </p:nvSpPr>
        <p:spPr>
          <a:xfrm>
            <a:off x="205669" y="5145299"/>
            <a:ext cx="2234908" cy="461665"/>
          </a:xfrm>
          <a:prstGeom prst="rect">
            <a:avLst/>
          </a:prstGeom>
          <a:noFill/>
        </p:spPr>
        <p:txBody>
          <a:bodyPr wrap="square" rtlCol="0">
            <a:spAutoFit/>
          </a:bodyPr>
          <a:lstStyle/>
          <a:p>
            <a:pPr algn="ctr"/>
            <a:r>
              <a:rPr lang="fr-FR" sz="2400" b="1" dirty="0">
                <a:solidFill>
                  <a:srgbClr val="2E5369"/>
                </a:solidFill>
                <a:latin typeface="Times New Roman" panose="02020603050405020304" pitchFamily="18" charset="0"/>
                <a:cs typeface="Times New Roman" panose="02020603050405020304" pitchFamily="18" charset="0"/>
              </a:rPr>
              <a:t>Parent absent</a:t>
            </a:r>
          </a:p>
        </p:txBody>
      </p:sp>
      <p:sp>
        <p:nvSpPr>
          <p:cNvPr id="15" name="ZoneTexte 14"/>
          <p:cNvSpPr txBox="1"/>
          <p:nvPr/>
        </p:nvSpPr>
        <p:spPr>
          <a:xfrm>
            <a:off x="3353799" y="5145297"/>
            <a:ext cx="2350499" cy="461665"/>
          </a:xfrm>
          <a:prstGeom prst="rect">
            <a:avLst/>
          </a:prstGeom>
          <a:noFill/>
        </p:spPr>
        <p:txBody>
          <a:bodyPr wrap="square" rtlCol="0">
            <a:spAutoFit/>
          </a:bodyPr>
          <a:lstStyle/>
          <a:p>
            <a:pPr algn="ctr"/>
            <a:r>
              <a:rPr lang="fr-FR" sz="2400" b="1" dirty="0">
                <a:solidFill>
                  <a:srgbClr val="2E5369"/>
                </a:solidFill>
                <a:latin typeface="Times New Roman" panose="02020603050405020304" pitchFamily="18" charset="0"/>
                <a:cs typeface="Times New Roman" panose="02020603050405020304" pitchFamily="18" charset="0"/>
              </a:rPr>
              <a:t>Parent coupable</a:t>
            </a:r>
          </a:p>
        </p:txBody>
      </p:sp>
      <p:sp>
        <p:nvSpPr>
          <p:cNvPr id="16" name="ZoneTexte 15"/>
          <p:cNvSpPr txBox="1"/>
          <p:nvPr/>
        </p:nvSpPr>
        <p:spPr>
          <a:xfrm>
            <a:off x="5143813" y="5606962"/>
            <a:ext cx="2234908" cy="461665"/>
          </a:xfrm>
          <a:prstGeom prst="rect">
            <a:avLst/>
          </a:prstGeom>
          <a:noFill/>
        </p:spPr>
        <p:txBody>
          <a:bodyPr wrap="square" rtlCol="0">
            <a:spAutoFit/>
          </a:bodyPr>
          <a:lstStyle/>
          <a:p>
            <a:pPr algn="ctr"/>
            <a:r>
              <a:rPr lang="fr-FR" sz="2400" b="1" dirty="0">
                <a:solidFill>
                  <a:srgbClr val="2E5369"/>
                </a:solidFill>
                <a:latin typeface="Times New Roman" panose="02020603050405020304" pitchFamily="18" charset="0"/>
                <a:cs typeface="Times New Roman" panose="02020603050405020304" pitchFamily="18" charset="0"/>
              </a:rPr>
              <a:t>Parent assisté</a:t>
            </a:r>
          </a:p>
        </p:txBody>
      </p:sp>
      <p:sp>
        <p:nvSpPr>
          <p:cNvPr id="17" name="ZoneTexte 16"/>
          <p:cNvSpPr txBox="1"/>
          <p:nvPr/>
        </p:nvSpPr>
        <p:spPr>
          <a:xfrm>
            <a:off x="6347934" y="5145297"/>
            <a:ext cx="2404725" cy="461665"/>
          </a:xfrm>
          <a:prstGeom prst="rect">
            <a:avLst/>
          </a:prstGeom>
          <a:noFill/>
        </p:spPr>
        <p:txBody>
          <a:bodyPr wrap="square" rtlCol="0">
            <a:spAutoFit/>
          </a:bodyPr>
          <a:lstStyle/>
          <a:p>
            <a:pPr algn="ctr"/>
            <a:r>
              <a:rPr lang="fr-FR" sz="2400" b="1" dirty="0">
                <a:solidFill>
                  <a:srgbClr val="2E5369"/>
                </a:solidFill>
                <a:latin typeface="Times New Roman" panose="02020603050405020304" pitchFamily="18" charset="0"/>
                <a:cs typeface="Times New Roman" panose="02020603050405020304" pitchFamily="18" charset="0"/>
              </a:rPr>
              <a:t>Parent défaillant</a:t>
            </a:r>
          </a:p>
        </p:txBody>
      </p:sp>
      <p:sp>
        <p:nvSpPr>
          <p:cNvPr id="18" name="ZoneTexte 17"/>
          <p:cNvSpPr txBox="1"/>
          <p:nvPr/>
        </p:nvSpPr>
        <p:spPr>
          <a:xfrm>
            <a:off x="6178117" y="6038760"/>
            <a:ext cx="2404725" cy="461665"/>
          </a:xfrm>
          <a:prstGeom prst="rect">
            <a:avLst/>
          </a:prstGeom>
          <a:noFill/>
        </p:spPr>
        <p:txBody>
          <a:bodyPr wrap="square" rtlCol="0">
            <a:spAutoFit/>
          </a:bodyPr>
          <a:lstStyle/>
          <a:p>
            <a:pPr algn="ctr"/>
            <a:r>
              <a:rPr lang="fr-FR" sz="2400" b="1" dirty="0">
                <a:solidFill>
                  <a:srgbClr val="2E5369"/>
                </a:solidFill>
                <a:latin typeface="Times New Roman" panose="02020603050405020304" pitchFamily="18" charset="0"/>
                <a:cs typeface="Times New Roman" panose="02020603050405020304" pitchFamily="18" charset="0"/>
              </a:rPr>
              <a:t>Parent toxique</a:t>
            </a:r>
          </a:p>
        </p:txBody>
      </p:sp>
      <p:sp>
        <p:nvSpPr>
          <p:cNvPr id="19" name="ZoneTexte 18"/>
          <p:cNvSpPr txBox="1"/>
          <p:nvPr/>
        </p:nvSpPr>
        <p:spPr>
          <a:xfrm>
            <a:off x="6208597" y="1912114"/>
            <a:ext cx="3113314"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Après-guerre de 1945</a:t>
            </a:r>
          </a:p>
        </p:txBody>
      </p:sp>
      <p:sp>
        <p:nvSpPr>
          <p:cNvPr id="20" name="ZoneTexte 19"/>
          <p:cNvSpPr txBox="1"/>
          <p:nvPr/>
        </p:nvSpPr>
        <p:spPr>
          <a:xfrm>
            <a:off x="9609294" y="4098884"/>
            <a:ext cx="1872957" cy="830997"/>
          </a:xfrm>
          <a:prstGeom prst="rect">
            <a:avLst/>
          </a:prstGeom>
          <a:noFill/>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Logique de coéducation</a:t>
            </a:r>
          </a:p>
        </p:txBody>
      </p:sp>
      <p:sp>
        <p:nvSpPr>
          <p:cNvPr id="21" name="ZoneTexte 20"/>
          <p:cNvSpPr txBox="1"/>
          <p:nvPr/>
        </p:nvSpPr>
        <p:spPr>
          <a:xfrm>
            <a:off x="9139811" y="5659006"/>
            <a:ext cx="2575938" cy="461665"/>
          </a:xfrm>
          <a:prstGeom prst="rect">
            <a:avLst/>
          </a:prstGeom>
          <a:noFill/>
        </p:spPr>
        <p:txBody>
          <a:bodyPr wrap="square" rtlCol="0">
            <a:spAutoFit/>
          </a:bodyPr>
          <a:lstStyle/>
          <a:p>
            <a:pPr algn="ctr"/>
            <a:r>
              <a:rPr lang="fr-FR" sz="2400" b="1" dirty="0">
                <a:solidFill>
                  <a:srgbClr val="2E5369"/>
                </a:solidFill>
                <a:latin typeface="Times New Roman" panose="02020603050405020304" pitchFamily="18" charset="0"/>
                <a:cs typeface="Times New Roman" panose="02020603050405020304" pitchFamily="18" charset="0"/>
              </a:rPr>
              <a:t>Parent compétent</a:t>
            </a:r>
          </a:p>
        </p:txBody>
      </p:sp>
      <p:sp>
        <p:nvSpPr>
          <p:cNvPr id="22" name="ZoneTexte 21"/>
          <p:cNvSpPr txBox="1"/>
          <p:nvPr/>
        </p:nvSpPr>
        <p:spPr>
          <a:xfrm>
            <a:off x="8906313" y="5134303"/>
            <a:ext cx="2575938" cy="461665"/>
          </a:xfrm>
          <a:prstGeom prst="rect">
            <a:avLst/>
          </a:prstGeom>
          <a:noFill/>
        </p:spPr>
        <p:txBody>
          <a:bodyPr wrap="square" rtlCol="0">
            <a:spAutoFit/>
          </a:bodyPr>
          <a:lstStyle/>
          <a:p>
            <a:pPr algn="ctr"/>
            <a:r>
              <a:rPr lang="fr-FR" sz="2400" b="1" dirty="0">
                <a:solidFill>
                  <a:srgbClr val="2E5369"/>
                </a:solidFill>
                <a:latin typeface="Times New Roman" panose="02020603050405020304" pitchFamily="18" charset="0"/>
                <a:cs typeface="Times New Roman" panose="02020603050405020304" pitchFamily="18" charset="0"/>
              </a:rPr>
              <a:t>Parent partenaire</a:t>
            </a:r>
          </a:p>
        </p:txBody>
      </p:sp>
    </p:spTree>
    <p:extLst>
      <p:ext uri="{BB962C8B-B14F-4D97-AF65-F5344CB8AC3E}">
        <p14:creationId xmlns:p14="http://schemas.microsoft.com/office/powerpoint/2010/main" val="8922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B069C407-0F0A-4DCC-8819-868CCBB109C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5B599F8-918B-4B03-8D3D-2625C444284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88D1E924-A9C5-49E6-AA83-6BFD85FA77B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A0C34A70-2839-4C91-89F8-009C90FDBAF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84DA52B5-2F96-46C8-B870-F065B16F6D83}"/>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solidFill>
                  <a:schemeClr val="tx2"/>
                </a:solidFill>
              </a:rPr>
              <a:t>Maintenant</a:t>
            </a:r>
            <a:r>
              <a:rPr lang="fr-FR" b="1" dirty="0">
                <a:solidFill>
                  <a:schemeClr val="tx2"/>
                </a:solidFill>
              </a:rPr>
              <a:t> : dans le temps</a:t>
            </a:r>
          </a:p>
        </p:txBody>
      </p:sp>
      <p:graphicFrame>
        <p:nvGraphicFramePr>
          <p:cNvPr id="5" name="Diagramme 4"/>
          <p:cNvGraphicFramePr/>
          <p:nvPr>
            <p:extLst>
              <p:ext uri="{D42A27DB-BD31-4B8C-83A1-F6EECF244321}">
                <p14:modId xmlns:p14="http://schemas.microsoft.com/office/powerpoint/2010/main" val="3481735120"/>
              </p:ext>
            </p:extLst>
          </p:nvPr>
        </p:nvGraphicFramePr>
        <p:xfrm>
          <a:off x="330198" y="1614488"/>
          <a:ext cx="11545889"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201610" y="3443288"/>
            <a:ext cx="3713165" cy="3046988"/>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De nombreux professionnels l’aborde.</a:t>
            </a:r>
          </a:p>
          <a:p>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Héritage, carences, reproduction, manque d’un modèle…</a:t>
            </a:r>
          </a:p>
          <a:p>
            <a:pPr marL="285750" indent="-285750">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Aucun parent n’en parle.</a:t>
            </a:r>
          </a:p>
        </p:txBody>
      </p:sp>
      <p:sp>
        <p:nvSpPr>
          <p:cNvPr id="6" name="ZoneTexte 5"/>
          <p:cNvSpPr txBox="1"/>
          <p:nvPr/>
        </p:nvSpPr>
        <p:spPr>
          <a:xfrm>
            <a:off x="4043363" y="3443288"/>
            <a:ext cx="4262440" cy="3046988"/>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Présence dans l’établissement. </a:t>
            </a:r>
          </a:p>
          <a:p>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Accompagnement à la parentalité mais aussi… accompagnement social, psychologique et juridique.</a:t>
            </a:r>
          </a:p>
          <a:p>
            <a:pPr marL="285750" indent="-285750">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Définition du cadre.</a:t>
            </a:r>
          </a:p>
        </p:txBody>
      </p:sp>
      <p:sp>
        <p:nvSpPr>
          <p:cNvPr id="7" name="ZoneTexte 6"/>
          <p:cNvSpPr txBox="1"/>
          <p:nvPr/>
        </p:nvSpPr>
        <p:spPr>
          <a:xfrm>
            <a:off x="8332793" y="3443288"/>
            <a:ext cx="3560765" cy="2677656"/>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Durée accompagnement / cheminement.</a:t>
            </a:r>
          </a:p>
          <a:p>
            <a:pPr marL="285750" indent="-285750">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Définition d’objectifs.</a:t>
            </a:r>
          </a:p>
          <a:p>
            <a:pPr marL="285750" indent="-285750">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Manque de temps pour les projets.</a:t>
            </a:r>
          </a:p>
        </p:txBody>
      </p:sp>
    </p:spTree>
    <p:extLst>
      <p:ext uri="{BB962C8B-B14F-4D97-AF65-F5344CB8AC3E}">
        <p14:creationId xmlns:p14="http://schemas.microsoft.com/office/powerpoint/2010/main" val="10156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68B7E8A-6B00-4BED-9A4E-2A6495B08B4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0882BC7-CCD0-476E-8113-486E9C80B3B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33C284C1-8C9A-432C-B994-6A096D2B11E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4" grpId="0" build="p"/>
      <p:bldP spid="6" grpId="0" build="p"/>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solidFill>
                  <a:schemeClr val="tx2"/>
                </a:solidFill>
              </a:rPr>
              <a:t>Avec</a:t>
            </a:r>
            <a:r>
              <a:rPr lang="fr-FR" b="1" dirty="0">
                <a:solidFill>
                  <a:schemeClr val="tx2"/>
                </a:solidFill>
              </a:rPr>
              <a:t> : dans l’interrelationnel</a:t>
            </a:r>
          </a:p>
        </p:txBody>
      </p:sp>
      <p:graphicFrame>
        <p:nvGraphicFramePr>
          <p:cNvPr id="5" name="Diagramme 4"/>
          <p:cNvGraphicFramePr/>
          <p:nvPr>
            <p:extLst>
              <p:ext uri="{D42A27DB-BD31-4B8C-83A1-F6EECF244321}">
                <p14:modId xmlns:p14="http://schemas.microsoft.com/office/powerpoint/2010/main" val="1448536615"/>
              </p:ext>
            </p:extLst>
          </p:nvPr>
        </p:nvGraphicFramePr>
        <p:xfrm>
          <a:off x="265902" y="1414463"/>
          <a:ext cx="11545889"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265902" y="3243263"/>
            <a:ext cx="3713165" cy="3046988"/>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Sentir que son enfant est bien dans l’établissement.</a:t>
            </a:r>
          </a:p>
          <a:p>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Importance du rôle de référent.</a:t>
            </a:r>
          </a:p>
          <a:p>
            <a:pPr marL="285750" indent="-285750">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Difficile appréhension du changement. </a:t>
            </a:r>
          </a:p>
        </p:txBody>
      </p:sp>
      <p:sp>
        <p:nvSpPr>
          <p:cNvPr id="6" name="ZoneTexte 5"/>
          <p:cNvSpPr txBox="1"/>
          <p:nvPr/>
        </p:nvSpPr>
        <p:spPr>
          <a:xfrm>
            <a:off x="4246557" y="3243263"/>
            <a:ext cx="3713165" cy="3046988"/>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Abordée ++ par les parents et professionnels.</a:t>
            </a:r>
          </a:p>
          <a:p>
            <a:pPr marL="285750" indent="-285750">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Accueil, respect, non-jugement, disponibilité, écoute, conseils mais aussi franchise et honnêteté. </a:t>
            </a:r>
          </a:p>
        </p:txBody>
      </p:sp>
      <p:sp>
        <p:nvSpPr>
          <p:cNvPr id="7" name="ZoneTexte 6"/>
          <p:cNvSpPr txBox="1"/>
          <p:nvPr/>
        </p:nvSpPr>
        <p:spPr>
          <a:xfrm>
            <a:off x="8108155" y="3243263"/>
            <a:ext cx="3960811" cy="3785652"/>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Importance de la direction.</a:t>
            </a:r>
          </a:p>
          <a:p>
            <a:pPr marL="285750" indent="-285750">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Légitimité des pro. : compétence, formation, expérience…</a:t>
            </a:r>
          </a:p>
          <a:p>
            <a:pPr marL="285750" indent="-285750">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 de lien = + de légitimité</a:t>
            </a:r>
          </a:p>
          <a:p>
            <a:pPr marL="285750" indent="-285750">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Légitimité du parent</a:t>
            </a:r>
          </a:p>
          <a:p>
            <a:pPr marL="742950" lvl="1" indent="-285750">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11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68B7E8A-6B00-4BED-9A4E-2A6495B08B4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0882BC7-CCD0-476E-8113-486E9C80B3B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33C284C1-8C9A-432C-B994-6A096D2B11E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4" grpId="0" build="p"/>
      <p:bldP spid="6" grpId="0" build="p"/>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79523" y="427646"/>
            <a:ext cx="10988187" cy="1325563"/>
          </a:xfrm>
        </p:spPr>
        <p:txBody>
          <a:bodyPr>
            <a:normAutofit/>
          </a:bodyPr>
          <a:lstStyle/>
          <a:p>
            <a:pPr algn="ctr"/>
            <a:r>
              <a:rPr lang="fr-FR" b="1" dirty="0">
                <a:solidFill>
                  <a:schemeClr val="tx2"/>
                </a:solidFill>
              </a:rPr>
              <a:t>Analyse approfondie</a:t>
            </a:r>
          </a:p>
        </p:txBody>
      </p:sp>
      <p:sp>
        <p:nvSpPr>
          <p:cNvPr id="11" name="Espace réservé du contenu 2"/>
          <p:cNvSpPr txBox="1">
            <a:spLocks/>
          </p:cNvSpPr>
          <p:nvPr/>
        </p:nvSpPr>
        <p:spPr>
          <a:xfrm>
            <a:off x="3275012" y="1539045"/>
            <a:ext cx="532293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400" dirty="0">
                <a:latin typeface="Times New Roman" panose="02020603050405020304" pitchFamily="18" charset="0"/>
                <a:cs typeface="Times New Roman" panose="02020603050405020304" pitchFamily="18" charset="0"/>
              </a:rPr>
              <a:t>L’environnement </a:t>
            </a:r>
            <a:r>
              <a:rPr lang="fr-FR" sz="2400" dirty="0" err="1">
                <a:latin typeface="Times New Roman" panose="02020603050405020304" pitchFamily="18" charset="0"/>
                <a:cs typeface="Times New Roman" panose="02020603050405020304" pitchFamily="18" charset="0"/>
              </a:rPr>
              <a:t>capacitant</a:t>
            </a:r>
            <a:r>
              <a:rPr lang="fr-FR" sz="2400" dirty="0">
                <a:latin typeface="Times New Roman" panose="02020603050405020304" pitchFamily="18" charset="0"/>
                <a:cs typeface="Times New Roman" panose="02020603050405020304" pitchFamily="18" charset="0"/>
              </a:rPr>
              <a:t> résulte de trois espaces :</a:t>
            </a:r>
            <a:endParaRPr lang="fr-FR" sz="2400" i="1" dirty="0">
              <a:latin typeface="Times New Roman" panose="02020603050405020304" pitchFamily="18" charset="0"/>
              <a:cs typeface="Times New Roman" panose="02020603050405020304" pitchFamily="18" charset="0"/>
            </a:endParaRPr>
          </a:p>
        </p:txBody>
      </p:sp>
      <p:graphicFrame>
        <p:nvGraphicFramePr>
          <p:cNvPr id="12" name="Diagramme 11"/>
          <p:cNvGraphicFramePr/>
          <p:nvPr>
            <p:extLst>
              <p:ext uri="{D42A27DB-BD31-4B8C-83A1-F6EECF244321}">
                <p14:modId xmlns:p14="http://schemas.microsoft.com/office/powerpoint/2010/main" val="1040879462"/>
              </p:ext>
            </p:extLst>
          </p:nvPr>
        </p:nvGraphicFramePr>
        <p:xfrm>
          <a:off x="1728150" y="2373627"/>
          <a:ext cx="8416653" cy="4170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78622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2"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3935EE5-05B0-4E1F-B750-A07B7A0488B9}"/>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3" name="Explosion 2 41">
            <a:extLst>
              <a:ext uri="{FF2B5EF4-FFF2-40B4-BE49-F238E27FC236}">
                <a16:creationId xmlns:a16="http://schemas.microsoft.com/office/drawing/2014/main" id="{95F96274-BDA3-4C5C-B85B-C47C38515B74}"/>
              </a:ext>
            </a:extLst>
          </p:cNvPr>
          <p:cNvSpPr/>
          <p:nvPr/>
        </p:nvSpPr>
        <p:spPr>
          <a:xfrm>
            <a:off x="2024262" y="1715952"/>
            <a:ext cx="2804762" cy="1206272"/>
          </a:xfrm>
          <a:prstGeom prst="irregularSeal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Méfiance</a:t>
            </a:r>
          </a:p>
        </p:txBody>
      </p:sp>
      <p:cxnSp>
        <p:nvCxnSpPr>
          <p:cNvPr id="4" name="Connecteur droit avec flèche 3">
            <a:extLst>
              <a:ext uri="{FF2B5EF4-FFF2-40B4-BE49-F238E27FC236}">
                <a16:creationId xmlns:a16="http://schemas.microsoft.com/office/drawing/2014/main" id="{EC091FB5-279F-498C-8DAD-A6AEAB4E3F75}"/>
              </a:ext>
            </a:extLst>
          </p:cNvPr>
          <p:cNvCxnSpPr/>
          <p:nvPr/>
        </p:nvCxnSpPr>
        <p:spPr>
          <a:xfrm>
            <a:off x="4570537" y="2531939"/>
            <a:ext cx="2018893" cy="47830"/>
          </a:xfrm>
          <a:prstGeom prst="straightConnector1">
            <a:avLst/>
          </a:prstGeom>
          <a:noFill/>
          <a:ln w="38100" cap="flat" cmpd="sng" algn="ctr">
            <a:solidFill>
              <a:srgbClr val="FF0000"/>
            </a:solidFill>
            <a:prstDash val="lgDashDot"/>
            <a:miter lim="800000"/>
            <a:tailEnd type="triangle"/>
          </a:ln>
          <a:effectLst/>
        </p:spPr>
      </p:cxnSp>
      <p:sp>
        <p:nvSpPr>
          <p:cNvPr id="5" name="Ellipse 4">
            <a:extLst>
              <a:ext uri="{FF2B5EF4-FFF2-40B4-BE49-F238E27FC236}">
                <a16:creationId xmlns:a16="http://schemas.microsoft.com/office/drawing/2014/main" id="{3F750F68-BE73-45FD-AB81-3545C1D142FB}"/>
              </a:ext>
            </a:extLst>
          </p:cNvPr>
          <p:cNvSpPr/>
          <p:nvPr/>
        </p:nvSpPr>
        <p:spPr>
          <a:xfrm>
            <a:off x="6694172" y="1965012"/>
            <a:ext cx="2787584" cy="1133854"/>
          </a:xfrm>
          <a:prstGeom prst="ellipse">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Environnement de RELIANCE</a:t>
            </a:r>
          </a:p>
        </p:txBody>
      </p:sp>
      <p:sp>
        <p:nvSpPr>
          <p:cNvPr id="6" name="Rogner un rectangle avec un coin diagonal 1">
            <a:extLst>
              <a:ext uri="{FF2B5EF4-FFF2-40B4-BE49-F238E27FC236}">
                <a16:creationId xmlns:a16="http://schemas.microsoft.com/office/drawing/2014/main" id="{FE33427D-AB49-4582-89A7-43EBBCDDBDFE}"/>
              </a:ext>
            </a:extLst>
          </p:cNvPr>
          <p:cNvSpPr/>
          <p:nvPr/>
        </p:nvSpPr>
        <p:spPr>
          <a:xfrm>
            <a:off x="4933766" y="2262810"/>
            <a:ext cx="1313164" cy="586996"/>
          </a:xfrm>
          <a:prstGeom prst="snip2DiagRect">
            <a:avLst/>
          </a:prstGeom>
          <a:solidFill>
            <a:srgbClr val="C4E59F"/>
          </a:soli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rPr>
              <a:t>Faire confiance</a:t>
            </a:r>
          </a:p>
        </p:txBody>
      </p:sp>
      <p:sp>
        <p:nvSpPr>
          <p:cNvPr id="7" name="ZoneTexte 6"/>
          <p:cNvSpPr txBox="1"/>
          <p:nvPr/>
        </p:nvSpPr>
        <p:spPr>
          <a:xfrm>
            <a:off x="531812" y="568132"/>
            <a:ext cx="11128375" cy="646331"/>
          </a:xfrm>
          <a:prstGeom prst="rect">
            <a:avLst/>
          </a:prstGeom>
          <a:noFill/>
        </p:spPr>
        <p:txBody>
          <a:bodyPr wrap="square" rtlCol="0">
            <a:spAutoFit/>
          </a:bodyPr>
          <a:lstStyle/>
          <a:p>
            <a:pPr algn="ctr"/>
            <a:r>
              <a:rPr lang="fr-FR" sz="3600" b="1" dirty="0">
                <a:solidFill>
                  <a:schemeClr val="tx2"/>
                </a:solidFill>
              </a:rPr>
              <a:t>1</a:t>
            </a:r>
            <a:r>
              <a:rPr lang="fr-FR" sz="3600" b="1" baseline="30000" dirty="0">
                <a:solidFill>
                  <a:schemeClr val="tx2"/>
                </a:solidFill>
              </a:rPr>
              <a:t>ère</a:t>
            </a:r>
            <a:r>
              <a:rPr lang="fr-FR" sz="3600" b="1" dirty="0">
                <a:solidFill>
                  <a:schemeClr val="tx2"/>
                </a:solidFill>
              </a:rPr>
              <a:t> étape : l’environnement de </a:t>
            </a:r>
            <a:r>
              <a:rPr lang="fr-FR" sz="3600" b="1" dirty="0" err="1">
                <a:solidFill>
                  <a:schemeClr val="tx2"/>
                </a:solidFill>
              </a:rPr>
              <a:t>reliance</a:t>
            </a:r>
            <a:endParaRPr lang="fr-FR" sz="3600" b="1" dirty="0">
              <a:solidFill>
                <a:schemeClr val="tx2"/>
              </a:solidFill>
            </a:endParaRPr>
          </a:p>
        </p:txBody>
      </p:sp>
      <p:sp>
        <p:nvSpPr>
          <p:cNvPr id="9" name="Espace réservé du contenu 2">
            <a:extLst>
              <a:ext uri="{FF2B5EF4-FFF2-40B4-BE49-F238E27FC236}">
                <a16:creationId xmlns:a16="http://schemas.microsoft.com/office/drawing/2014/main" id="{3F193AA8-4C3F-4AB4-9C35-3F4BBEC8058C}"/>
              </a:ext>
            </a:extLst>
          </p:cNvPr>
          <p:cNvSpPr txBox="1">
            <a:spLocks/>
          </p:cNvSpPr>
          <p:nvPr/>
        </p:nvSpPr>
        <p:spPr>
          <a:xfrm>
            <a:off x="718342" y="3475434"/>
            <a:ext cx="10755314" cy="287300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dirty="0">
                <a:latin typeface="Times New Roman" panose="02020603050405020304" pitchFamily="18" charset="0"/>
                <a:cs typeface="Times New Roman" panose="02020603050405020304" pitchFamily="18" charset="0"/>
              </a:rPr>
              <a:t>Confiance // Reliance</a:t>
            </a:r>
          </a:p>
          <a:p>
            <a:r>
              <a:rPr lang="fr-FR" sz="2400" dirty="0">
                <a:latin typeface="Times New Roman" panose="02020603050405020304" pitchFamily="18" charset="0"/>
                <a:cs typeface="Times New Roman" panose="02020603050405020304" pitchFamily="18" charset="0"/>
              </a:rPr>
              <a:t>La confiance est un risque : elle « </a:t>
            </a:r>
            <a:r>
              <a:rPr lang="fr-FR" sz="2400" i="1" dirty="0">
                <a:latin typeface="Times New Roman" panose="02020603050405020304" pitchFamily="18" charset="0"/>
                <a:cs typeface="Times New Roman" panose="02020603050405020304" pitchFamily="18" charset="0"/>
              </a:rPr>
              <a:t>signale un état d’abandon et de remise de soi sans calcul</a:t>
            </a:r>
            <a:r>
              <a:rPr lang="fr-FR" sz="2400" dirty="0">
                <a:latin typeface="Times New Roman" panose="02020603050405020304" pitchFamily="18" charset="0"/>
                <a:cs typeface="Times New Roman" panose="02020603050405020304" pitchFamily="18" charset="0"/>
              </a:rPr>
              <a:t> » </a:t>
            </a:r>
            <a:r>
              <a:rPr lang="fr-FR" sz="2000" dirty="0">
                <a:solidFill>
                  <a:schemeClr val="tx2">
                    <a:lumMod val="60000"/>
                    <a:lumOff val="40000"/>
                  </a:schemeClr>
                </a:solidFill>
                <a:latin typeface="Times New Roman" panose="02020603050405020304" pitchFamily="18" charset="0"/>
                <a:cs typeface="Times New Roman" panose="02020603050405020304" pitchFamily="18" charset="0"/>
              </a:rPr>
              <a:t>(</a:t>
            </a:r>
            <a:r>
              <a:rPr lang="fr-FR" sz="2000" dirty="0" err="1">
                <a:solidFill>
                  <a:schemeClr val="tx2">
                    <a:lumMod val="60000"/>
                    <a:lumOff val="40000"/>
                  </a:schemeClr>
                </a:solidFill>
                <a:latin typeface="Times New Roman" panose="02020603050405020304" pitchFamily="18" charset="0"/>
                <a:cs typeface="Times New Roman" panose="02020603050405020304" pitchFamily="18" charset="0"/>
              </a:rPr>
              <a:t>Watier</a:t>
            </a:r>
            <a:r>
              <a:rPr lang="fr-FR" sz="2000" dirty="0">
                <a:solidFill>
                  <a:schemeClr val="tx2">
                    <a:lumMod val="60000"/>
                    <a:lumOff val="40000"/>
                  </a:schemeClr>
                </a:solidFill>
                <a:latin typeface="Times New Roman" panose="02020603050405020304" pitchFamily="18" charset="0"/>
                <a:cs typeface="Times New Roman" panose="02020603050405020304" pitchFamily="18" charset="0"/>
              </a:rPr>
              <a:t>, 2008, p. 13)</a:t>
            </a:r>
          </a:p>
          <a:p>
            <a:r>
              <a:rPr lang="fr-FR" sz="2400" dirty="0">
                <a:latin typeface="Times New Roman" panose="02020603050405020304" pitchFamily="18" charset="0"/>
                <a:cs typeface="Times New Roman" panose="02020603050405020304" pitchFamily="18" charset="0"/>
              </a:rPr>
              <a:t>Renvoie à la croyance : subjective, incertaine, difficile à appréhender.</a:t>
            </a:r>
          </a:p>
          <a:p>
            <a:r>
              <a:rPr lang="fr-FR" sz="2400" dirty="0">
                <a:latin typeface="Times New Roman" panose="02020603050405020304" pitchFamily="18" charset="0"/>
                <a:cs typeface="Times New Roman" panose="02020603050405020304" pitchFamily="18" charset="0"/>
              </a:rPr>
              <a:t>La confiance s’accorde, c’est le pas que peut faire l’autre vers soi </a:t>
            </a:r>
            <a:r>
              <a:rPr lang="fr-FR" sz="2400" dirty="0">
                <a:latin typeface="Times New Roman" panose="02020603050405020304" pitchFamily="18" charset="0"/>
                <a:cs typeface="Times New Roman" panose="02020603050405020304" pitchFamily="18" charset="0"/>
                <a:sym typeface="Wingdings" panose="05000000000000000000" pitchFamily="2" charset="2"/>
              </a:rPr>
              <a:t> </a:t>
            </a:r>
            <a:r>
              <a:rPr lang="fr-FR" sz="2400" dirty="0">
                <a:latin typeface="Times New Roman" panose="02020603050405020304" pitchFamily="18" charset="0"/>
                <a:cs typeface="Times New Roman" panose="02020603050405020304" pitchFamily="18" charset="0"/>
              </a:rPr>
              <a:t>elle ne se décrète pas. </a:t>
            </a:r>
          </a:p>
        </p:txBody>
      </p:sp>
      <p:sp>
        <p:nvSpPr>
          <p:cNvPr id="10" name="Rectangle 9"/>
          <p:cNvSpPr/>
          <p:nvPr/>
        </p:nvSpPr>
        <p:spPr>
          <a:xfrm>
            <a:off x="249155" y="1407757"/>
            <a:ext cx="1953929" cy="8158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600" dirty="0">
                <a:solidFill>
                  <a:prstClr val="white">
                    <a:lumMod val="65000"/>
                  </a:prstClr>
                </a:solidFill>
              </a:rPr>
              <a:t>Forme de retenue, prudence</a:t>
            </a:r>
          </a:p>
        </p:txBody>
      </p:sp>
      <p:cxnSp>
        <p:nvCxnSpPr>
          <p:cNvPr id="11" name="Connecteur droit avec flèche 10"/>
          <p:cNvCxnSpPr/>
          <p:nvPr/>
        </p:nvCxnSpPr>
        <p:spPr>
          <a:xfrm flipH="1" flipV="1">
            <a:off x="2203501" y="1750578"/>
            <a:ext cx="1017997" cy="149484"/>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spTree>
    <p:extLst>
      <p:ext uri="{BB962C8B-B14F-4D97-AF65-F5344CB8AC3E}">
        <p14:creationId xmlns:p14="http://schemas.microsoft.com/office/powerpoint/2010/main" val="411339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uiExpand="1" build="p"/>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3935EE5-05B0-4E1F-B750-A07B7A0488B9}"/>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3" name="Explosion 2 41">
            <a:extLst>
              <a:ext uri="{FF2B5EF4-FFF2-40B4-BE49-F238E27FC236}">
                <a16:creationId xmlns:a16="http://schemas.microsoft.com/office/drawing/2014/main" id="{95F96274-BDA3-4C5C-B85B-C47C38515B74}"/>
              </a:ext>
            </a:extLst>
          </p:cNvPr>
          <p:cNvSpPr/>
          <p:nvPr/>
        </p:nvSpPr>
        <p:spPr>
          <a:xfrm>
            <a:off x="2024262" y="1715952"/>
            <a:ext cx="2804762" cy="1206272"/>
          </a:xfrm>
          <a:prstGeom prst="irregularSeal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Méfiance</a:t>
            </a:r>
          </a:p>
        </p:txBody>
      </p:sp>
      <p:cxnSp>
        <p:nvCxnSpPr>
          <p:cNvPr id="4" name="Connecteur droit avec flèche 3">
            <a:extLst>
              <a:ext uri="{FF2B5EF4-FFF2-40B4-BE49-F238E27FC236}">
                <a16:creationId xmlns:a16="http://schemas.microsoft.com/office/drawing/2014/main" id="{EC091FB5-279F-498C-8DAD-A6AEAB4E3F75}"/>
              </a:ext>
            </a:extLst>
          </p:cNvPr>
          <p:cNvCxnSpPr/>
          <p:nvPr/>
        </p:nvCxnSpPr>
        <p:spPr>
          <a:xfrm>
            <a:off x="4570537" y="2531939"/>
            <a:ext cx="2018893" cy="47830"/>
          </a:xfrm>
          <a:prstGeom prst="straightConnector1">
            <a:avLst/>
          </a:prstGeom>
          <a:noFill/>
          <a:ln w="38100" cap="flat" cmpd="sng" algn="ctr">
            <a:solidFill>
              <a:srgbClr val="FF0000"/>
            </a:solidFill>
            <a:prstDash val="lgDashDot"/>
            <a:miter lim="800000"/>
            <a:tailEnd type="triangle"/>
          </a:ln>
          <a:effectLst/>
        </p:spPr>
      </p:cxnSp>
      <p:sp>
        <p:nvSpPr>
          <p:cNvPr id="5" name="Ellipse 4">
            <a:extLst>
              <a:ext uri="{FF2B5EF4-FFF2-40B4-BE49-F238E27FC236}">
                <a16:creationId xmlns:a16="http://schemas.microsoft.com/office/drawing/2014/main" id="{3F750F68-BE73-45FD-AB81-3545C1D142FB}"/>
              </a:ext>
            </a:extLst>
          </p:cNvPr>
          <p:cNvSpPr/>
          <p:nvPr/>
        </p:nvSpPr>
        <p:spPr>
          <a:xfrm>
            <a:off x="6694172" y="1965012"/>
            <a:ext cx="2787584" cy="1133854"/>
          </a:xfrm>
          <a:prstGeom prst="ellipse">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Environnement de RELIANCE</a:t>
            </a:r>
          </a:p>
        </p:txBody>
      </p:sp>
      <p:sp>
        <p:nvSpPr>
          <p:cNvPr id="6" name="Rogner un rectangle avec un coin diagonal 1">
            <a:extLst>
              <a:ext uri="{FF2B5EF4-FFF2-40B4-BE49-F238E27FC236}">
                <a16:creationId xmlns:a16="http://schemas.microsoft.com/office/drawing/2014/main" id="{FE33427D-AB49-4582-89A7-43EBBCDDBDFE}"/>
              </a:ext>
            </a:extLst>
          </p:cNvPr>
          <p:cNvSpPr/>
          <p:nvPr/>
        </p:nvSpPr>
        <p:spPr>
          <a:xfrm>
            <a:off x="4933766" y="2262810"/>
            <a:ext cx="1313164" cy="586996"/>
          </a:xfrm>
          <a:prstGeom prst="snip2DiagRect">
            <a:avLst/>
          </a:prstGeom>
          <a:solidFill>
            <a:srgbClr val="C4E59F"/>
          </a:soli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rPr>
              <a:t>Faire confiance</a:t>
            </a:r>
          </a:p>
        </p:txBody>
      </p:sp>
      <p:sp>
        <p:nvSpPr>
          <p:cNvPr id="7" name="ZoneTexte 6"/>
          <p:cNvSpPr txBox="1"/>
          <p:nvPr/>
        </p:nvSpPr>
        <p:spPr>
          <a:xfrm>
            <a:off x="531812" y="568132"/>
            <a:ext cx="11128375" cy="646331"/>
          </a:xfrm>
          <a:prstGeom prst="rect">
            <a:avLst/>
          </a:prstGeom>
          <a:noFill/>
        </p:spPr>
        <p:txBody>
          <a:bodyPr wrap="square" rtlCol="0">
            <a:spAutoFit/>
          </a:bodyPr>
          <a:lstStyle/>
          <a:p>
            <a:pPr algn="ctr"/>
            <a:r>
              <a:rPr lang="fr-FR" sz="3600" b="1" dirty="0">
                <a:solidFill>
                  <a:schemeClr val="tx2"/>
                </a:solidFill>
              </a:rPr>
              <a:t>1</a:t>
            </a:r>
            <a:r>
              <a:rPr lang="fr-FR" sz="3600" b="1" baseline="30000" dirty="0">
                <a:solidFill>
                  <a:schemeClr val="tx2"/>
                </a:solidFill>
              </a:rPr>
              <a:t>ère</a:t>
            </a:r>
            <a:r>
              <a:rPr lang="fr-FR" sz="3600" b="1" dirty="0">
                <a:solidFill>
                  <a:schemeClr val="tx2"/>
                </a:solidFill>
              </a:rPr>
              <a:t> étape : l’environnement de </a:t>
            </a:r>
            <a:r>
              <a:rPr lang="fr-FR" sz="3600" b="1" dirty="0" err="1">
                <a:solidFill>
                  <a:schemeClr val="tx2"/>
                </a:solidFill>
              </a:rPr>
              <a:t>reliance</a:t>
            </a:r>
            <a:endParaRPr lang="fr-FR" sz="3600" b="1" dirty="0">
              <a:solidFill>
                <a:schemeClr val="tx2"/>
              </a:solidFill>
            </a:endParaRPr>
          </a:p>
        </p:txBody>
      </p:sp>
      <p:sp>
        <p:nvSpPr>
          <p:cNvPr id="9" name="Espace réservé du contenu 2">
            <a:extLst>
              <a:ext uri="{FF2B5EF4-FFF2-40B4-BE49-F238E27FC236}">
                <a16:creationId xmlns:a16="http://schemas.microsoft.com/office/drawing/2014/main" id="{3F193AA8-4C3F-4AB4-9C35-3F4BBEC8058C}"/>
              </a:ext>
            </a:extLst>
          </p:cNvPr>
          <p:cNvSpPr txBox="1">
            <a:spLocks/>
          </p:cNvSpPr>
          <p:nvPr/>
        </p:nvSpPr>
        <p:spPr>
          <a:xfrm>
            <a:off x="718343" y="3849415"/>
            <a:ext cx="10755314" cy="236999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La fiabilité de quelqu’un, qu’on peut constater au fur et à mesure qu’on fréquente une personne et qu’on connaît ses qualités et ses compétences, peut alors nous amener progressivement à lui faire confiance </a:t>
            </a:r>
            <a:r>
              <a:rPr lang="fr-FR" sz="2400" dirty="0">
                <a:latin typeface="Times New Roman" panose="02020603050405020304" pitchFamily="18" charset="0"/>
                <a:cs typeface="Times New Roman" panose="02020603050405020304" pitchFamily="18" charset="0"/>
              </a:rPr>
              <a:t>» </a:t>
            </a:r>
            <a:r>
              <a:rPr lang="fr-FR" sz="2000" dirty="0">
                <a:solidFill>
                  <a:schemeClr val="tx2">
                    <a:lumMod val="60000"/>
                    <a:lumOff val="40000"/>
                  </a:schemeClr>
                </a:solidFill>
                <a:latin typeface="Times New Roman" panose="02020603050405020304" pitchFamily="18" charset="0"/>
                <a:cs typeface="Times New Roman" panose="02020603050405020304" pitchFamily="18" charset="0"/>
              </a:rPr>
              <a:t>(</a:t>
            </a:r>
            <a:r>
              <a:rPr lang="fr-FR" sz="2000" dirty="0" err="1">
                <a:solidFill>
                  <a:schemeClr val="tx2">
                    <a:lumMod val="60000"/>
                    <a:lumOff val="40000"/>
                  </a:schemeClr>
                </a:solidFill>
                <a:latin typeface="Times New Roman" panose="02020603050405020304" pitchFamily="18" charset="0"/>
                <a:cs typeface="Times New Roman" panose="02020603050405020304" pitchFamily="18" charset="0"/>
              </a:rPr>
              <a:t>Marzano</a:t>
            </a:r>
            <a:r>
              <a:rPr lang="fr-FR" sz="2000" dirty="0">
                <a:solidFill>
                  <a:schemeClr val="tx2">
                    <a:lumMod val="60000"/>
                    <a:lumOff val="40000"/>
                  </a:schemeClr>
                </a:solidFill>
                <a:latin typeface="Times New Roman" panose="02020603050405020304" pitchFamily="18" charset="0"/>
                <a:cs typeface="Times New Roman" panose="02020603050405020304" pitchFamily="18" charset="0"/>
              </a:rPr>
              <a:t>, 2010, p. 58)</a:t>
            </a:r>
            <a:r>
              <a:rPr lang="fr-FR" sz="20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Environnement de </a:t>
            </a:r>
            <a:r>
              <a:rPr lang="fr-FR" sz="2400" dirty="0" err="1">
                <a:latin typeface="Times New Roman" panose="02020603050405020304" pitchFamily="18" charset="0"/>
                <a:cs typeface="Times New Roman" panose="02020603050405020304" pitchFamily="18" charset="0"/>
              </a:rPr>
              <a:t>reliance</a:t>
            </a:r>
            <a:r>
              <a:rPr lang="fr-FR" sz="2400" dirty="0">
                <a:latin typeface="Times New Roman" panose="02020603050405020304" pitchFamily="18" charset="0"/>
                <a:cs typeface="Times New Roman" panose="02020603050405020304" pitchFamily="18" charset="0"/>
              </a:rPr>
              <a:t> = un environnement fiable (sûr, qui « fonctionne »)</a:t>
            </a:r>
          </a:p>
        </p:txBody>
      </p:sp>
    </p:spTree>
    <p:extLst>
      <p:ext uri="{BB962C8B-B14F-4D97-AF65-F5344CB8AC3E}">
        <p14:creationId xmlns:p14="http://schemas.microsoft.com/office/powerpoint/2010/main" val="21529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Diagramme 16">
            <a:extLst>
              <a:ext uri="{FF2B5EF4-FFF2-40B4-BE49-F238E27FC236}">
                <a16:creationId xmlns:a16="http://schemas.microsoft.com/office/drawing/2014/main" id="{4A08BB15-8F34-4E83-84D1-3D82B4DCD405}"/>
              </a:ext>
            </a:extLst>
          </p:cNvPr>
          <p:cNvGraphicFramePr/>
          <p:nvPr>
            <p:extLst>
              <p:ext uri="{D42A27DB-BD31-4B8C-83A1-F6EECF244321}">
                <p14:modId xmlns:p14="http://schemas.microsoft.com/office/powerpoint/2010/main" val="2250347760"/>
              </p:ext>
            </p:extLst>
          </p:nvPr>
        </p:nvGraphicFramePr>
        <p:xfrm>
          <a:off x="921695" y="970344"/>
          <a:ext cx="1043014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43935EE5-05B0-4E1F-B750-A07B7A0488B9}"/>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20" name="Rectangle 19">
            <a:extLst>
              <a:ext uri="{FF2B5EF4-FFF2-40B4-BE49-F238E27FC236}">
                <a16:creationId xmlns:a16="http://schemas.microsoft.com/office/drawing/2014/main" id="{FAEE4DD3-ED95-41E2-9858-C151BDC7EFD7}"/>
              </a:ext>
            </a:extLst>
          </p:cNvPr>
          <p:cNvSpPr/>
          <p:nvPr/>
        </p:nvSpPr>
        <p:spPr>
          <a:xfrm>
            <a:off x="2597872" y="1023873"/>
            <a:ext cx="1503006" cy="830997"/>
          </a:xfrm>
          <a:prstGeom prst="rect">
            <a:avLst/>
          </a:prstGeom>
        </p:spPr>
        <p:txBody>
          <a:bodyPr wrap="square">
            <a:spAutoFit/>
          </a:bodyPr>
          <a:lstStyle/>
          <a:p>
            <a:r>
              <a:rPr lang="fr-FR" sz="2400" dirty="0">
                <a:latin typeface="Times New Roman" panose="02020603050405020304" pitchFamily="18" charset="0"/>
                <a:cs typeface="Times New Roman" panose="02020603050405020304" pitchFamily="18" charset="0"/>
              </a:rPr>
              <a:t>Première rencontre</a:t>
            </a:r>
          </a:p>
        </p:txBody>
      </p:sp>
      <p:sp>
        <p:nvSpPr>
          <p:cNvPr id="22" name="Rectangle 21">
            <a:extLst>
              <a:ext uri="{FF2B5EF4-FFF2-40B4-BE49-F238E27FC236}">
                <a16:creationId xmlns:a16="http://schemas.microsoft.com/office/drawing/2014/main" id="{214C3616-3394-4077-9966-A1C9C42F75F1}"/>
              </a:ext>
            </a:extLst>
          </p:cNvPr>
          <p:cNvSpPr/>
          <p:nvPr/>
        </p:nvSpPr>
        <p:spPr>
          <a:xfrm>
            <a:off x="5924232" y="96336"/>
            <a:ext cx="2294116" cy="1200329"/>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Attentes/besoins/difficultés/ questionnements</a:t>
            </a:r>
          </a:p>
        </p:txBody>
      </p:sp>
      <p:sp>
        <p:nvSpPr>
          <p:cNvPr id="23" name="Rectangle 22">
            <a:extLst>
              <a:ext uri="{FF2B5EF4-FFF2-40B4-BE49-F238E27FC236}">
                <a16:creationId xmlns:a16="http://schemas.microsoft.com/office/drawing/2014/main" id="{B13CC68C-C2C3-4635-A650-303421FF20EF}"/>
              </a:ext>
            </a:extLst>
          </p:cNvPr>
          <p:cNvSpPr/>
          <p:nvPr/>
        </p:nvSpPr>
        <p:spPr>
          <a:xfrm>
            <a:off x="8414062" y="675800"/>
            <a:ext cx="2181013" cy="1200329"/>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Compréhension de la situation familiale</a:t>
            </a:r>
          </a:p>
        </p:txBody>
      </p:sp>
      <p:sp>
        <p:nvSpPr>
          <p:cNvPr id="24" name="Rectangle 23">
            <a:extLst>
              <a:ext uri="{FF2B5EF4-FFF2-40B4-BE49-F238E27FC236}">
                <a16:creationId xmlns:a16="http://schemas.microsoft.com/office/drawing/2014/main" id="{FD6C9079-7971-4306-AF22-846FC4CCAABC}"/>
              </a:ext>
            </a:extLst>
          </p:cNvPr>
          <p:cNvSpPr/>
          <p:nvPr/>
        </p:nvSpPr>
        <p:spPr>
          <a:xfrm>
            <a:off x="3743380" y="259591"/>
            <a:ext cx="1945238" cy="830997"/>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Principe de vérité</a:t>
            </a:r>
          </a:p>
        </p:txBody>
      </p:sp>
      <p:sp>
        <p:nvSpPr>
          <p:cNvPr id="25" name="Rectangle 24">
            <a:extLst>
              <a:ext uri="{FF2B5EF4-FFF2-40B4-BE49-F238E27FC236}">
                <a16:creationId xmlns:a16="http://schemas.microsoft.com/office/drawing/2014/main" id="{A5EB6C80-79C2-4A3B-9456-5EC74AA930FF}"/>
              </a:ext>
            </a:extLst>
          </p:cNvPr>
          <p:cNvSpPr/>
          <p:nvPr/>
        </p:nvSpPr>
        <p:spPr>
          <a:xfrm>
            <a:off x="1478060" y="116884"/>
            <a:ext cx="9428639" cy="20743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4436247-BBFF-4945-9320-673C3491ED5D}"/>
              </a:ext>
            </a:extLst>
          </p:cNvPr>
          <p:cNvSpPr/>
          <p:nvPr/>
        </p:nvSpPr>
        <p:spPr>
          <a:xfrm>
            <a:off x="8741331" y="4933553"/>
            <a:ext cx="2886061" cy="461665"/>
          </a:xfrm>
          <a:prstGeom prst="rect">
            <a:avLst/>
          </a:prstGeom>
        </p:spPr>
        <p:txBody>
          <a:bodyPr wrap="square">
            <a:spAutoFit/>
          </a:bodyPr>
          <a:lstStyle/>
          <a:p>
            <a:pPr defTabSz="914400"/>
            <a:r>
              <a:rPr lang="fr-FR" sz="2400" dirty="0">
                <a:solidFill>
                  <a:prstClr val="black"/>
                </a:solidFill>
                <a:latin typeface="Times New Roman" panose="02020603050405020304" pitchFamily="18" charset="0"/>
                <a:cs typeface="Times New Roman" panose="02020603050405020304" pitchFamily="18" charset="0"/>
              </a:rPr>
              <a:t>Sincérité et honnêteté</a:t>
            </a:r>
          </a:p>
        </p:txBody>
      </p:sp>
      <p:sp>
        <p:nvSpPr>
          <p:cNvPr id="27" name="Rectangle 26">
            <a:extLst>
              <a:ext uri="{FF2B5EF4-FFF2-40B4-BE49-F238E27FC236}">
                <a16:creationId xmlns:a16="http://schemas.microsoft.com/office/drawing/2014/main" id="{3E5149C8-AA8C-40A2-AFF0-D00543040A9F}"/>
              </a:ext>
            </a:extLst>
          </p:cNvPr>
          <p:cNvSpPr/>
          <p:nvPr/>
        </p:nvSpPr>
        <p:spPr>
          <a:xfrm>
            <a:off x="9309882" y="4401155"/>
            <a:ext cx="2179733" cy="461665"/>
          </a:xfrm>
          <a:prstGeom prst="rect">
            <a:avLst/>
          </a:prstGeom>
        </p:spPr>
        <p:txBody>
          <a:bodyPr wrap="square">
            <a:spAutoFit/>
          </a:bodyPr>
          <a:lstStyle/>
          <a:p>
            <a:pPr defTabSz="914400"/>
            <a:r>
              <a:rPr lang="fr-FR" sz="2400" dirty="0">
                <a:solidFill>
                  <a:prstClr val="black"/>
                </a:solidFill>
                <a:latin typeface="Times New Roman" panose="02020603050405020304" pitchFamily="18" charset="0"/>
                <a:cs typeface="Times New Roman" panose="02020603050405020304" pitchFamily="18" charset="0"/>
              </a:rPr>
              <a:t>Bienveillance</a:t>
            </a:r>
          </a:p>
        </p:txBody>
      </p:sp>
      <p:sp>
        <p:nvSpPr>
          <p:cNvPr id="28" name="Rectangle 27">
            <a:extLst>
              <a:ext uri="{FF2B5EF4-FFF2-40B4-BE49-F238E27FC236}">
                <a16:creationId xmlns:a16="http://schemas.microsoft.com/office/drawing/2014/main" id="{F96AF1C2-D869-412F-B3B7-428AAFB84A63}"/>
              </a:ext>
            </a:extLst>
          </p:cNvPr>
          <p:cNvSpPr/>
          <p:nvPr/>
        </p:nvSpPr>
        <p:spPr>
          <a:xfrm>
            <a:off x="10597827" y="3952481"/>
            <a:ext cx="1575330" cy="461665"/>
          </a:xfrm>
          <a:prstGeom prst="rect">
            <a:avLst/>
          </a:prstGeom>
        </p:spPr>
        <p:txBody>
          <a:bodyPr wrap="square">
            <a:spAutoFit/>
          </a:bodyPr>
          <a:lstStyle/>
          <a:p>
            <a:pPr defTabSz="914400"/>
            <a:r>
              <a:rPr lang="fr-FR" sz="2400" dirty="0">
                <a:solidFill>
                  <a:prstClr val="black"/>
                </a:solidFill>
                <a:latin typeface="Times New Roman" panose="02020603050405020304" pitchFamily="18" charset="0"/>
                <a:cs typeface="Times New Roman" panose="02020603050405020304" pitchFamily="18" charset="0"/>
              </a:rPr>
              <a:t>Egalité</a:t>
            </a:r>
          </a:p>
        </p:txBody>
      </p:sp>
      <p:sp>
        <p:nvSpPr>
          <p:cNvPr id="29" name="Rectangle 28">
            <a:extLst>
              <a:ext uri="{FF2B5EF4-FFF2-40B4-BE49-F238E27FC236}">
                <a16:creationId xmlns:a16="http://schemas.microsoft.com/office/drawing/2014/main" id="{C9693823-3C9D-43CE-B444-3B8DB3F023F1}"/>
              </a:ext>
            </a:extLst>
          </p:cNvPr>
          <p:cNvSpPr/>
          <p:nvPr/>
        </p:nvSpPr>
        <p:spPr>
          <a:xfrm>
            <a:off x="8485910" y="3978419"/>
            <a:ext cx="1296521" cy="461665"/>
          </a:xfrm>
          <a:prstGeom prst="rect">
            <a:avLst/>
          </a:prstGeom>
        </p:spPr>
        <p:txBody>
          <a:bodyPr wrap="square">
            <a:spAutoFit/>
          </a:bodyPr>
          <a:lstStyle/>
          <a:p>
            <a:pPr defTabSz="914400"/>
            <a:r>
              <a:rPr lang="fr-FR" sz="2400" dirty="0">
                <a:solidFill>
                  <a:prstClr val="black"/>
                </a:solidFill>
                <a:latin typeface="Times New Roman" panose="02020603050405020304" pitchFamily="18" charset="0"/>
                <a:cs typeface="Times New Roman" panose="02020603050405020304" pitchFamily="18" charset="0"/>
              </a:rPr>
              <a:t>Humilité</a:t>
            </a:r>
          </a:p>
        </p:txBody>
      </p:sp>
      <p:sp>
        <p:nvSpPr>
          <p:cNvPr id="30" name="Rectangle 29">
            <a:extLst>
              <a:ext uri="{FF2B5EF4-FFF2-40B4-BE49-F238E27FC236}">
                <a16:creationId xmlns:a16="http://schemas.microsoft.com/office/drawing/2014/main" id="{0AEE389C-7F43-43F3-960C-EF7F5FE1312C}"/>
              </a:ext>
            </a:extLst>
          </p:cNvPr>
          <p:cNvSpPr/>
          <p:nvPr/>
        </p:nvSpPr>
        <p:spPr>
          <a:xfrm>
            <a:off x="9831838" y="2582166"/>
            <a:ext cx="2028540" cy="461665"/>
          </a:xfrm>
          <a:prstGeom prst="rect">
            <a:avLst/>
          </a:prstGeom>
        </p:spPr>
        <p:txBody>
          <a:bodyPr wrap="square">
            <a:spAutoFit/>
          </a:bodyPr>
          <a:lstStyle/>
          <a:p>
            <a:pPr defTabSz="914400"/>
            <a:r>
              <a:rPr lang="fr-FR" sz="2400" dirty="0">
                <a:solidFill>
                  <a:prstClr val="black"/>
                </a:solidFill>
                <a:latin typeface="Times New Roman" panose="02020603050405020304" pitchFamily="18" charset="0"/>
                <a:cs typeface="Times New Roman" panose="02020603050405020304" pitchFamily="18" charset="0"/>
              </a:rPr>
              <a:t>Non-jugement</a:t>
            </a:r>
          </a:p>
        </p:txBody>
      </p:sp>
      <p:sp>
        <p:nvSpPr>
          <p:cNvPr id="31" name="Rectangle 30">
            <a:extLst>
              <a:ext uri="{FF2B5EF4-FFF2-40B4-BE49-F238E27FC236}">
                <a16:creationId xmlns:a16="http://schemas.microsoft.com/office/drawing/2014/main" id="{6CF38F72-31D5-4001-A54F-61D0A36B97BC}"/>
              </a:ext>
            </a:extLst>
          </p:cNvPr>
          <p:cNvSpPr/>
          <p:nvPr/>
        </p:nvSpPr>
        <p:spPr>
          <a:xfrm>
            <a:off x="8481351" y="2611740"/>
            <a:ext cx="2116476" cy="461665"/>
          </a:xfrm>
          <a:prstGeom prst="rect">
            <a:avLst/>
          </a:prstGeom>
        </p:spPr>
        <p:txBody>
          <a:bodyPr wrap="square">
            <a:spAutoFit/>
          </a:bodyPr>
          <a:lstStyle/>
          <a:p>
            <a:pPr defTabSz="914400"/>
            <a:r>
              <a:rPr lang="fr-FR" sz="2400" dirty="0">
                <a:solidFill>
                  <a:prstClr val="black"/>
                </a:solidFill>
                <a:latin typeface="Times New Roman" panose="02020603050405020304" pitchFamily="18" charset="0"/>
                <a:cs typeface="Times New Roman" panose="02020603050405020304" pitchFamily="18" charset="0"/>
              </a:rPr>
              <a:t>Respect</a:t>
            </a:r>
          </a:p>
        </p:txBody>
      </p:sp>
      <p:sp>
        <p:nvSpPr>
          <p:cNvPr id="32" name="Rectangle 31">
            <a:extLst>
              <a:ext uri="{FF2B5EF4-FFF2-40B4-BE49-F238E27FC236}">
                <a16:creationId xmlns:a16="http://schemas.microsoft.com/office/drawing/2014/main" id="{B72FC49B-5105-4F2F-B9FF-1D93F7C73A81}"/>
              </a:ext>
            </a:extLst>
          </p:cNvPr>
          <p:cNvSpPr/>
          <p:nvPr/>
        </p:nvSpPr>
        <p:spPr>
          <a:xfrm>
            <a:off x="8481351" y="2540004"/>
            <a:ext cx="3379027" cy="2855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912CBBF0-953A-41FC-97FD-46017A8C766D}"/>
              </a:ext>
            </a:extLst>
          </p:cNvPr>
          <p:cNvSpPr/>
          <p:nvPr/>
        </p:nvSpPr>
        <p:spPr>
          <a:xfrm>
            <a:off x="4043301" y="6074778"/>
            <a:ext cx="1988083" cy="461665"/>
          </a:xfrm>
          <a:prstGeom prst="rect">
            <a:avLst/>
          </a:prstGeom>
        </p:spPr>
        <p:txBody>
          <a:bodyPr wrap="square">
            <a:spAutoFit/>
          </a:bodyPr>
          <a:lstStyle/>
          <a:p>
            <a:pPr defTabSz="914400"/>
            <a:r>
              <a:rPr lang="fr-FR" sz="2400" dirty="0">
                <a:solidFill>
                  <a:prstClr val="black"/>
                </a:solidFill>
                <a:latin typeface="Times New Roman" panose="02020603050405020304" pitchFamily="18" charset="0"/>
                <a:cs typeface="Times New Roman" panose="02020603050405020304" pitchFamily="18" charset="0"/>
              </a:rPr>
              <a:t>Reformulation</a:t>
            </a:r>
          </a:p>
        </p:txBody>
      </p:sp>
      <p:sp>
        <p:nvSpPr>
          <p:cNvPr id="34" name="Rectangle 33">
            <a:extLst>
              <a:ext uri="{FF2B5EF4-FFF2-40B4-BE49-F238E27FC236}">
                <a16:creationId xmlns:a16="http://schemas.microsoft.com/office/drawing/2014/main" id="{F416E34E-89E0-40B4-B6ED-F23E9921122D}"/>
              </a:ext>
            </a:extLst>
          </p:cNvPr>
          <p:cNvSpPr/>
          <p:nvPr/>
        </p:nvSpPr>
        <p:spPr>
          <a:xfrm>
            <a:off x="4043301" y="5277659"/>
            <a:ext cx="4310042" cy="461665"/>
          </a:xfrm>
          <a:prstGeom prst="rect">
            <a:avLst/>
          </a:prstGeom>
        </p:spPr>
        <p:txBody>
          <a:bodyPr wrap="square">
            <a:spAutoFit/>
          </a:bodyPr>
          <a:lstStyle/>
          <a:p>
            <a:pPr defTabSz="914400"/>
            <a:r>
              <a:rPr lang="fr-FR" sz="2400" dirty="0">
                <a:solidFill>
                  <a:prstClr val="black"/>
                </a:solidFill>
                <a:latin typeface="Times New Roman" panose="02020603050405020304" pitchFamily="18" charset="0"/>
                <a:cs typeface="Times New Roman" panose="02020603050405020304" pitchFamily="18" charset="0"/>
              </a:rPr>
              <a:t>Proximité, connaissance mutuelle</a:t>
            </a:r>
          </a:p>
        </p:txBody>
      </p:sp>
      <p:sp>
        <p:nvSpPr>
          <p:cNvPr id="35" name="Rectangle 34">
            <a:extLst>
              <a:ext uri="{FF2B5EF4-FFF2-40B4-BE49-F238E27FC236}">
                <a16:creationId xmlns:a16="http://schemas.microsoft.com/office/drawing/2014/main" id="{9B95F730-F0CC-4216-B05D-40416349E6F2}"/>
              </a:ext>
            </a:extLst>
          </p:cNvPr>
          <p:cNvSpPr/>
          <p:nvPr/>
        </p:nvSpPr>
        <p:spPr>
          <a:xfrm>
            <a:off x="4523580" y="5680850"/>
            <a:ext cx="1867875" cy="461665"/>
          </a:xfrm>
          <a:prstGeom prst="rect">
            <a:avLst/>
          </a:prstGeom>
        </p:spPr>
        <p:txBody>
          <a:bodyPr wrap="square">
            <a:spAutoFit/>
          </a:bodyPr>
          <a:lstStyle/>
          <a:p>
            <a:pPr defTabSz="914400"/>
            <a:r>
              <a:rPr lang="fr-FR" sz="2400" dirty="0">
                <a:solidFill>
                  <a:prstClr val="black"/>
                </a:solidFill>
                <a:latin typeface="Times New Roman" panose="02020603050405020304" pitchFamily="18" charset="0"/>
                <a:cs typeface="Times New Roman" panose="02020603050405020304" pitchFamily="18" charset="0"/>
              </a:rPr>
              <a:t>Ecoute active</a:t>
            </a:r>
          </a:p>
        </p:txBody>
      </p:sp>
      <p:sp>
        <p:nvSpPr>
          <p:cNvPr id="39" name="Rectangle 38">
            <a:extLst>
              <a:ext uri="{FF2B5EF4-FFF2-40B4-BE49-F238E27FC236}">
                <a16:creationId xmlns:a16="http://schemas.microsoft.com/office/drawing/2014/main" id="{38B46C9B-F773-4B14-9D15-44B210597837}"/>
              </a:ext>
            </a:extLst>
          </p:cNvPr>
          <p:cNvSpPr/>
          <p:nvPr/>
        </p:nvSpPr>
        <p:spPr>
          <a:xfrm>
            <a:off x="6495429" y="5633408"/>
            <a:ext cx="1361270" cy="461665"/>
          </a:xfrm>
          <a:prstGeom prst="rect">
            <a:avLst/>
          </a:prstGeom>
        </p:spPr>
        <p:txBody>
          <a:bodyPr wrap="none">
            <a:spAutoFit/>
          </a:bodyPr>
          <a:lstStyle/>
          <a:p>
            <a:pPr lvl="0" defTabSz="914400"/>
            <a:r>
              <a:rPr lang="fr-FR" sz="2400" dirty="0">
                <a:solidFill>
                  <a:prstClr val="black"/>
                </a:solidFill>
                <a:latin typeface="Times New Roman" panose="02020603050405020304" pitchFamily="18" charset="0"/>
                <a:cs typeface="Times New Roman" panose="02020603050405020304" pitchFamily="18" charset="0"/>
              </a:rPr>
              <a:t>Empathie</a:t>
            </a:r>
          </a:p>
        </p:txBody>
      </p:sp>
      <p:sp>
        <p:nvSpPr>
          <p:cNvPr id="42" name="Rectangle 41">
            <a:extLst>
              <a:ext uri="{FF2B5EF4-FFF2-40B4-BE49-F238E27FC236}">
                <a16:creationId xmlns:a16="http://schemas.microsoft.com/office/drawing/2014/main" id="{2809F7C4-711B-42DA-A15B-C24E29487EC9}"/>
              </a:ext>
            </a:extLst>
          </p:cNvPr>
          <p:cNvSpPr/>
          <p:nvPr/>
        </p:nvSpPr>
        <p:spPr>
          <a:xfrm>
            <a:off x="7043663" y="6077276"/>
            <a:ext cx="1244251" cy="461665"/>
          </a:xfrm>
          <a:prstGeom prst="rect">
            <a:avLst/>
          </a:prstGeom>
        </p:spPr>
        <p:txBody>
          <a:bodyPr wrap="none">
            <a:spAutoFit/>
          </a:bodyPr>
          <a:lstStyle/>
          <a:p>
            <a:pPr lvl="0" defTabSz="914400"/>
            <a:r>
              <a:rPr lang="fr-FR" sz="2400" dirty="0">
                <a:solidFill>
                  <a:prstClr val="black"/>
                </a:solidFill>
                <a:latin typeface="Times New Roman" panose="02020603050405020304" pitchFamily="18" charset="0"/>
                <a:cs typeface="Times New Roman" panose="02020603050405020304" pitchFamily="18" charset="0"/>
              </a:rPr>
              <a:t>Conseils</a:t>
            </a:r>
          </a:p>
        </p:txBody>
      </p:sp>
      <p:sp>
        <p:nvSpPr>
          <p:cNvPr id="43" name="Rectangle 42">
            <a:extLst>
              <a:ext uri="{FF2B5EF4-FFF2-40B4-BE49-F238E27FC236}">
                <a16:creationId xmlns:a16="http://schemas.microsoft.com/office/drawing/2014/main" id="{EB72732F-DD68-4639-99CC-C4226A3BC807}"/>
              </a:ext>
            </a:extLst>
          </p:cNvPr>
          <p:cNvSpPr/>
          <p:nvPr/>
        </p:nvSpPr>
        <p:spPr>
          <a:xfrm>
            <a:off x="4100878" y="4639537"/>
            <a:ext cx="4252465" cy="20308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478060" y="2372159"/>
            <a:ext cx="2500934" cy="461665"/>
          </a:xfrm>
          <a:prstGeom prst="rect">
            <a:avLst/>
          </a:prstGeom>
        </p:spPr>
        <p:txBody>
          <a:bodyPr wrap="square">
            <a:spAutoFit/>
          </a:bodyPr>
          <a:lstStyle/>
          <a:p>
            <a:r>
              <a:rPr lang="fr-FR" sz="2400" dirty="0">
                <a:latin typeface="Times New Roman" panose="02020603050405020304" pitchFamily="18" charset="0"/>
                <a:cs typeface="Times New Roman" panose="02020603050405020304" pitchFamily="18" charset="0"/>
              </a:rPr>
              <a:t>Langage commun</a:t>
            </a:r>
          </a:p>
        </p:txBody>
      </p:sp>
      <p:sp>
        <p:nvSpPr>
          <p:cNvPr id="36" name="Rectangle 35"/>
          <p:cNvSpPr/>
          <p:nvPr/>
        </p:nvSpPr>
        <p:spPr>
          <a:xfrm>
            <a:off x="-86790" y="2855958"/>
            <a:ext cx="1886192" cy="1938992"/>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Contenu et contenant identifiés avec les parents</a:t>
            </a:r>
          </a:p>
        </p:txBody>
      </p:sp>
      <p:sp>
        <p:nvSpPr>
          <p:cNvPr id="37" name="Rectangle 36"/>
          <p:cNvSpPr/>
          <p:nvPr/>
        </p:nvSpPr>
        <p:spPr>
          <a:xfrm>
            <a:off x="1716799" y="4183918"/>
            <a:ext cx="1918527" cy="830997"/>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Présence dans l’absence</a:t>
            </a:r>
          </a:p>
        </p:txBody>
      </p:sp>
      <p:sp>
        <p:nvSpPr>
          <p:cNvPr id="38" name="Rectangle 37"/>
          <p:cNvSpPr/>
          <p:nvPr/>
        </p:nvSpPr>
        <p:spPr>
          <a:xfrm>
            <a:off x="349018" y="5155432"/>
            <a:ext cx="2872615" cy="1200329"/>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Compréhension de la situation institutionnelle</a:t>
            </a:r>
          </a:p>
        </p:txBody>
      </p:sp>
      <p:sp>
        <p:nvSpPr>
          <p:cNvPr id="40" name="Rectangle 39">
            <a:extLst>
              <a:ext uri="{FF2B5EF4-FFF2-40B4-BE49-F238E27FC236}">
                <a16:creationId xmlns:a16="http://schemas.microsoft.com/office/drawing/2014/main" id="{EB72732F-DD68-4639-99CC-C4226A3BC807}"/>
              </a:ext>
            </a:extLst>
          </p:cNvPr>
          <p:cNvSpPr/>
          <p:nvPr/>
        </p:nvSpPr>
        <p:spPr>
          <a:xfrm>
            <a:off x="128588" y="2293491"/>
            <a:ext cx="3834513" cy="4062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439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34A1453F-7DAB-4A01-A6B1-50E1E741EB5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dgm id="{438F0B80-3573-43E4-BA97-570A951416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graphicEl>
                                              <a:dgm id="{975DCABD-C80B-4AD2-A270-46419D86F10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heel(1)">
                                      <p:cBhvr>
                                        <p:cTn id="33" dur="2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graphicEl>
                                              <a:dgm id="{DAD6C02A-4B7B-4DE9-AF97-1580ED345C5C}"/>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7">
                                            <p:graphicEl>
                                              <a:dgm id="{11FC6A07-27E7-44B7-8FB4-776992542678}"/>
                                            </p:graphic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heel(1)">
                                      <p:cBhvr>
                                        <p:cTn id="68" dur="20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graphicEl>
                                              <a:dgm id="{06C518DD-E248-4DC4-8A85-337B6ECE1B04}"/>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
                                            <p:graphicEl>
                                              <a:dgm id="{9C40870C-72A2-4955-956D-2FDE4C86ED71}"/>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heel(1)">
                                      <p:cBhvr>
                                        <p:cTn id="99" dur="2000"/>
                                        <p:tgtEl>
                                          <p:spTgt spid="43"/>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7">
                                            <p:graphicEl>
                                              <a:dgm id="{C7CE2DFB-F4BB-4AF4-AC1B-3373C6D09E1E}"/>
                                            </p:graphicEl>
                                          </p:spTgt>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7">
                                            <p:graphicEl>
                                              <a:dgm id="{94C4C456-816E-45E2-9ECD-35639146B154}"/>
                                            </p:graphic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3"/>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21" presetClass="entr" presetSubtype="1"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wheel(1)">
                                      <p:cBhvr>
                                        <p:cTn id="12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Dgm bld="one"/>
        </p:bldSub>
      </p:bldGraphic>
      <p:bldP spid="20" grpId="0"/>
      <p:bldP spid="22" grpId="0"/>
      <p:bldP spid="23" grpId="0"/>
      <p:bldP spid="24" grpId="0"/>
      <p:bldP spid="25" grpId="0" animBg="1"/>
      <p:bldP spid="26" grpId="0"/>
      <p:bldP spid="27" grpId="0"/>
      <p:bldP spid="28" grpId="0"/>
      <p:bldP spid="29" grpId="0"/>
      <p:bldP spid="30" grpId="0"/>
      <p:bldP spid="31" grpId="0"/>
      <p:bldP spid="32" grpId="0" animBg="1"/>
      <p:bldP spid="33" grpId="0"/>
      <p:bldP spid="34" grpId="0"/>
      <p:bldP spid="35" grpId="0"/>
      <p:bldP spid="39" grpId="0"/>
      <p:bldP spid="42" grpId="0"/>
      <p:bldP spid="43" grpId="0" animBg="1"/>
      <p:bldP spid="3" grpId="0"/>
      <p:bldP spid="36" grpId="0"/>
      <p:bldP spid="37" grpId="0"/>
      <p:bldP spid="38" grpId="0"/>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FAF1DA-5AE2-48AE-BCAB-1753D17992B8}"/>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3" name="Ellipse 2">
            <a:extLst>
              <a:ext uri="{FF2B5EF4-FFF2-40B4-BE49-F238E27FC236}">
                <a16:creationId xmlns:a16="http://schemas.microsoft.com/office/drawing/2014/main" id="{2571A611-FBC3-4465-BCFB-9F61F71B4F93}"/>
              </a:ext>
            </a:extLst>
          </p:cNvPr>
          <p:cNvSpPr/>
          <p:nvPr/>
        </p:nvSpPr>
        <p:spPr>
          <a:xfrm>
            <a:off x="1189982" y="4261207"/>
            <a:ext cx="3030778" cy="977194"/>
          </a:xfrm>
          <a:prstGeom prst="ellipse">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Environnement EXPERIENTIEL</a:t>
            </a:r>
          </a:p>
        </p:txBody>
      </p:sp>
      <p:sp>
        <p:nvSpPr>
          <p:cNvPr id="4" name="Flèche droite 5">
            <a:extLst>
              <a:ext uri="{FF2B5EF4-FFF2-40B4-BE49-F238E27FC236}">
                <a16:creationId xmlns:a16="http://schemas.microsoft.com/office/drawing/2014/main" id="{65F95575-EA04-4FEF-9FA3-DCBE98975F17}"/>
              </a:ext>
            </a:extLst>
          </p:cNvPr>
          <p:cNvSpPr/>
          <p:nvPr/>
        </p:nvSpPr>
        <p:spPr>
          <a:xfrm rot="5400000">
            <a:off x="1940359" y="3278407"/>
            <a:ext cx="1495561" cy="318045"/>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56E9EFE1-EAED-4087-8D3C-A29861510732}"/>
              </a:ext>
            </a:extLst>
          </p:cNvPr>
          <p:cNvSpPr/>
          <p:nvPr/>
        </p:nvSpPr>
        <p:spPr>
          <a:xfrm>
            <a:off x="1311579" y="1708882"/>
            <a:ext cx="2787584" cy="1133854"/>
          </a:xfrm>
          <a:prstGeom prst="ellipse">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Environnement de RELIANCE</a:t>
            </a:r>
          </a:p>
        </p:txBody>
      </p:sp>
      <p:sp>
        <p:nvSpPr>
          <p:cNvPr id="6" name="Rogner un rectangle avec un coin diagonal 31">
            <a:extLst>
              <a:ext uri="{FF2B5EF4-FFF2-40B4-BE49-F238E27FC236}">
                <a16:creationId xmlns:a16="http://schemas.microsoft.com/office/drawing/2014/main" id="{3682E71D-2C05-47D1-A4EB-F2AEE780F5FA}"/>
              </a:ext>
            </a:extLst>
          </p:cNvPr>
          <p:cNvSpPr/>
          <p:nvPr/>
        </p:nvSpPr>
        <p:spPr>
          <a:xfrm>
            <a:off x="1440952" y="3174396"/>
            <a:ext cx="2494373" cy="332227"/>
          </a:xfrm>
          <a:prstGeom prst="snip2DiagRect">
            <a:avLst/>
          </a:prstGeom>
          <a:solidFill>
            <a:srgbClr val="C4E59F"/>
          </a:soli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Calibri" panose="020F0502020204030204"/>
                <a:ea typeface="+mn-ea"/>
                <a:cs typeface="+mn-cs"/>
              </a:rPr>
              <a:t>Confiance réciproque </a:t>
            </a:r>
          </a:p>
        </p:txBody>
      </p:sp>
      <p:sp>
        <p:nvSpPr>
          <p:cNvPr id="10" name="Rectangle 9">
            <a:extLst>
              <a:ext uri="{FF2B5EF4-FFF2-40B4-BE49-F238E27FC236}">
                <a16:creationId xmlns:a16="http://schemas.microsoft.com/office/drawing/2014/main" id="{27C3D128-45A4-47BF-9193-6A9FC73DBD04}"/>
              </a:ext>
            </a:extLst>
          </p:cNvPr>
          <p:cNvSpPr/>
          <p:nvPr/>
        </p:nvSpPr>
        <p:spPr>
          <a:xfrm>
            <a:off x="1571946" y="1688334"/>
            <a:ext cx="359595" cy="246580"/>
          </a:xfrm>
          <a:prstGeom prst="rect">
            <a:avLst/>
          </a:prstGeom>
          <a:solidFill>
            <a:srgbClr val="FFD686"/>
          </a:solidFill>
          <a:ln>
            <a:solidFill>
              <a:srgbClr val="FFD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t>
            </a:r>
          </a:p>
        </p:txBody>
      </p:sp>
      <p:sp>
        <p:nvSpPr>
          <p:cNvPr id="11" name="Rectangle 10">
            <a:extLst>
              <a:ext uri="{FF2B5EF4-FFF2-40B4-BE49-F238E27FC236}">
                <a16:creationId xmlns:a16="http://schemas.microsoft.com/office/drawing/2014/main" id="{908920AA-E6BF-44A2-80B1-AD7E9911102E}"/>
              </a:ext>
            </a:extLst>
          </p:cNvPr>
          <p:cNvSpPr/>
          <p:nvPr/>
        </p:nvSpPr>
        <p:spPr>
          <a:xfrm>
            <a:off x="2191908" y="1523948"/>
            <a:ext cx="359595" cy="246580"/>
          </a:xfrm>
          <a:prstGeom prst="rect">
            <a:avLst/>
          </a:prstGeom>
          <a:solidFill>
            <a:srgbClr val="FFD686"/>
          </a:solidFill>
          <a:ln>
            <a:solidFill>
              <a:srgbClr val="FFD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V</a:t>
            </a:r>
          </a:p>
        </p:txBody>
      </p:sp>
      <p:sp>
        <p:nvSpPr>
          <p:cNvPr id="12" name="Rectangle 11">
            <a:extLst>
              <a:ext uri="{FF2B5EF4-FFF2-40B4-BE49-F238E27FC236}">
                <a16:creationId xmlns:a16="http://schemas.microsoft.com/office/drawing/2014/main" id="{881F5D46-C5BE-4849-8818-DF4CC131CA51}"/>
              </a:ext>
            </a:extLst>
          </p:cNvPr>
          <p:cNvSpPr/>
          <p:nvPr/>
        </p:nvSpPr>
        <p:spPr>
          <a:xfrm>
            <a:off x="2808245" y="1520145"/>
            <a:ext cx="359595" cy="246580"/>
          </a:xfrm>
          <a:prstGeom prst="rect">
            <a:avLst/>
          </a:prstGeom>
          <a:solidFill>
            <a:srgbClr val="FFD686"/>
          </a:solidFill>
          <a:ln>
            <a:solidFill>
              <a:srgbClr val="FFD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a:t>
            </a:r>
          </a:p>
        </p:txBody>
      </p:sp>
      <p:sp>
        <p:nvSpPr>
          <p:cNvPr id="13" name="Rectangle 12">
            <a:extLst>
              <a:ext uri="{FF2B5EF4-FFF2-40B4-BE49-F238E27FC236}">
                <a16:creationId xmlns:a16="http://schemas.microsoft.com/office/drawing/2014/main" id="{0BFC1B9D-9E0C-4007-AE08-BD8B94CD4A1A}"/>
              </a:ext>
            </a:extLst>
          </p:cNvPr>
          <p:cNvSpPr/>
          <p:nvPr/>
        </p:nvSpPr>
        <p:spPr>
          <a:xfrm>
            <a:off x="3431832" y="1691706"/>
            <a:ext cx="359595" cy="246580"/>
          </a:xfrm>
          <a:prstGeom prst="rect">
            <a:avLst/>
          </a:prstGeom>
          <a:solidFill>
            <a:srgbClr val="FFD686"/>
          </a:solidFill>
          <a:ln>
            <a:solidFill>
              <a:srgbClr val="FFD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a:t>
            </a:r>
          </a:p>
        </p:txBody>
      </p:sp>
      <p:sp>
        <p:nvSpPr>
          <p:cNvPr id="14" name="ZoneTexte 13">
            <a:extLst>
              <a:ext uri="{FF2B5EF4-FFF2-40B4-BE49-F238E27FC236}">
                <a16:creationId xmlns:a16="http://schemas.microsoft.com/office/drawing/2014/main" id="{2BF7BADF-4048-4193-B61A-5830099C79DE}"/>
              </a:ext>
            </a:extLst>
          </p:cNvPr>
          <p:cNvSpPr txBox="1"/>
          <p:nvPr/>
        </p:nvSpPr>
        <p:spPr>
          <a:xfrm>
            <a:off x="531812" y="568132"/>
            <a:ext cx="11128375" cy="646331"/>
          </a:xfrm>
          <a:prstGeom prst="rect">
            <a:avLst/>
          </a:prstGeom>
          <a:noFill/>
        </p:spPr>
        <p:txBody>
          <a:bodyPr wrap="square" rtlCol="0">
            <a:spAutoFit/>
          </a:bodyPr>
          <a:lstStyle/>
          <a:p>
            <a:pPr algn="ctr"/>
            <a:r>
              <a:rPr lang="fr-FR" sz="3600" b="1" dirty="0">
                <a:solidFill>
                  <a:schemeClr val="tx2"/>
                </a:solidFill>
              </a:rPr>
              <a:t>2</a:t>
            </a:r>
            <a:r>
              <a:rPr lang="fr-FR" sz="3600" b="1" baseline="30000" dirty="0">
                <a:solidFill>
                  <a:schemeClr val="tx2"/>
                </a:solidFill>
              </a:rPr>
              <a:t>ème</a:t>
            </a:r>
            <a:r>
              <a:rPr lang="fr-FR" sz="3600" b="1" dirty="0">
                <a:solidFill>
                  <a:schemeClr val="tx2"/>
                </a:solidFill>
              </a:rPr>
              <a:t> étape : l’environnement expérientiel</a:t>
            </a:r>
          </a:p>
        </p:txBody>
      </p:sp>
      <p:sp>
        <p:nvSpPr>
          <p:cNvPr id="15" name="Espace réservé du contenu 2">
            <a:extLst>
              <a:ext uri="{FF2B5EF4-FFF2-40B4-BE49-F238E27FC236}">
                <a16:creationId xmlns:a16="http://schemas.microsoft.com/office/drawing/2014/main" id="{6570C728-F9F1-43D9-B641-9BF890FB3190}"/>
              </a:ext>
            </a:extLst>
          </p:cNvPr>
          <p:cNvSpPr txBox="1">
            <a:spLocks/>
          </p:cNvSpPr>
          <p:nvPr/>
        </p:nvSpPr>
        <p:spPr>
          <a:xfrm>
            <a:off x="5187328" y="2102916"/>
            <a:ext cx="6252197" cy="367875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dirty="0">
                <a:latin typeface="Times New Roman" panose="02020603050405020304" pitchFamily="18" charset="0"/>
                <a:cs typeface="Times New Roman" panose="02020603050405020304" pitchFamily="18" charset="0"/>
              </a:rPr>
              <a:t>La </a:t>
            </a:r>
            <a:r>
              <a:rPr lang="fr-FR" sz="2400" i="1" dirty="0" err="1">
                <a:latin typeface="Times New Roman" panose="02020603050405020304" pitchFamily="18" charset="0"/>
                <a:cs typeface="Times New Roman" panose="02020603050405020304" pitchFamily="18" charset="0"/>
              </a:rPr>
              <a:t>reliance</a:t>
            </a:r>
            <a:r>
              <a:rPr lang="fr-FR" sz="2400" dirty="0">
                <a:latin typeface="Times New Roman" panose="02020603050405020304" pitchFamily="18" charset="0"/>
                <a:cs typeface="Times New Roman" panose="02020603050405020304" pitchFamily="18" charset="0"/>
              </a:rPr>
              <a:t> est à la base du sentiment de confiance. </a:t>
            </a:r>
          </a:p>
          <a:p>
            <a:r>
              <a:rPr lang="fr-FR" sz="2400" dirty="0">
                <a:latin typeface="Times New Roman" panose="02020603050405020304" pitchFamily="18" charset="0"/>
                <a:cs typeface="Times New Roman" panose="02020603050405020304" pitchFamily="18" charset="0"/>
              </a:rPr>
              <a:t>La confiance réciproque nourrit et est nourrie par la confiance en soi. </a:t>
            </a:r>
          </a:p>
          <a:p>
            <a:r>
              <a:rPr lang="fr-FR" sz="2400" dirty="0">
                <a:latin typeface="Times New Roman" panose="02020603050405020304" pitchFamily="18" charset="0"/>
                <a:cs typeface="Times New Roman" panose="02020603050405020304" pitchFamily="18" charset="0"/>
              </a:rPr>
              <a:t>L’environnement expérientiel = qui permet l’expérience.</a:t>
            </a:r>
          </a:p>
          <a:p>
            <a:r>
              <a:rPr lang="fr-FR" sz="2400" dirty="0">
                <a:latin typeface="Times New Roman" panose="02020603050405020304" pitchFamily="18" charset="0"/>
                <a:cs typeface="Times New Roman" panose="02020603050405020304" pitchFamily="18" charset="0"/>
              </a:rPr>
              <a:t>Ouverture des possibles.</a:t>
            </a:r>
          </a:p>
        </p:txBody>
      </p:sp>
    </p:spTree>
    <p:extLst>
      <p:ext uri="{BB962C8B-B14F-4D97-AF65-F5344CB8AC3E}">
        <p14:creationId xmlns:p14="http://schemas.microsoft.com/office/powerpoint/2010/main" val="10700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1" grpId="0" animBg="1"/>
      <p:bldP spid="12" grpId="0" animBg="1"/>
      <p:bldP spid="13" grpId="0" animBg="1"/>
      <p:bldP spid="1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Ellipse 65">
            <a:extLst>
              <a:ext uri="{FF2B5EF4-FFF2-40B4-BE49-F238E27FC236}">
                <a16:creationId xmlns:a16="http://schemas.microsoft.com/office/drawing/2014/main" id="{D268A95A-2696-4BEB-A85B-8D95BDFC49EC}"/>
              </a:ext>
            </a:extLst>
          </p:cNvPr>
          <p:cNvSpPr/>
          <p:nvPr/>
        </p:nvSpPr>
        <p:spPr>
          <a:xfrm>
            <a:off x="8099361" y="424596"/>
            <a:ext cx="5965788" cy="5402434"/>
          </a:xfrm>
          <a:custGeom>
            <a:avLst/>
            <a:gdLst>
              <a:gd name="connsiteX0" fmla="*/ 0 w 5965788"/>
              <a:gd name="connsiteY0" fmla="*/ 2701217 h 5402434"/>
              <a:gd name="connsiteX1" fmla="*/ 2982894 w 5965788"/>
              <a:gd name="connsiteY1" fmla="*/ 0 h 5402434"/>
              <a:gd name="connsiteX2" fmla="*/ 5965788 w 5965788"/>
              <a:gd name="connsiteY2" fmla="*/ 2701217 h 5402434"/>
              <a:gd name="connsiteX3" fmla="*/ 2982894 w 5965788"/>
              <a:gd name="connsiteY3" fmla="*/ 5402434 h 5402434"/>
              <a:gd name="connsiteX4" fmla="*/ 0 w 5965788"/>
              <a:gd name="connsiteY4" fmla="*/ 2701217 h 540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788" h="5402434" fill="none" extrusionOk="0">
                <a:moveTo>
                  <a:pt x="0" y="2701217"/>
                </a:moveTo>
                <a:cubicBezTo>
                  <a:pt x="77866" y="1274449"/>
                  <a:pt x="1277299" y="-72970"/>
                  <a:pt x="2982894" y="0"/>
                </a:cubicBezTo>
                <a:cubicBezTo>
                  <a:pt x="4429708" y="12595"/>
                  <a:pt x="5884516" y="1537802"/>
                  <a:pt x="5965788" y="2701217"/>
                </a:cubicBezTo>
                <a:cubicBezTo>
                  <a:pt x="5966764" y="3902225"/>
                  <a:pt x="4275923" y="5523710"/>
                  <a:pt x="2982894" y="5402434"/>
                </a:cubicBezTo>
                <a:cubicBezTo>
                  <a:pt x="1175003" y="5194786"/>
                  <a:pt x="234359" y="4061614"/>
                  <a:pt x="0" y="2701217"/>
                </a:cubicBezTo>
                <a:close/>
              </a:path>
              <a:path w="5965788" h="5402434" stroke="0" extrusionOk="0">
                <a:moveTo>
                  <a:pt x="0" y="2701217"/>
                </a:moveTo>
                <a:cubicBezTo>
                  <a:pt x="-35176" y="1144510"/>
                  <a:pt x="1473788" y="-61676"/>
                  <a:pt x="2982894" y="0"/>
                </a:cubicBezTo>
                <a:cubicBezTo>
                  <a:pt x="4782035" y="321668"/>
                  <a:pt x="5673026" y="1345873"/>
                  <a:pt x="5965788" y="2701217"/>
                </a:cubicBezTo>
                <a:cubicBezTo>
                  <a:pt x="5890106" y="4127384"/>
                  <a:pt x="4920337" y="5294638"/>
                  <a:pt x="2982894" y="5402434"/>
                </a:cubicBezTo>
                <a:cubicBezTo>
                  <a:pt x="1236454" y="5299216"/>
                  <a:pt x="288586" y="4411735"/>
                  <a:pt x="0" y="2701217"/>
                </a:cubicBezTo>
                <a:close/>
              </a:path>
            </a:pathLst>
          </a:custGeom>
          <a:gradFill rotWithShape="1">
            <a:gsLst>
              <a:gs pos="7000">
                <a:srgbClr val="5B9BD5">
                  <a:lumMod val="110000"/>
                  <a:satMod val="105000"/>
                  <a:tint val="67000"/>
                </a:srgbClr>
              </a:gs>
              <a:gs pos="52000">
                <a:schemeClr val="accent2">
                  <a:lumMod val="20000"/>
                  <a:lumOff val="80000"/>
                </a:schemeClr>
              </a:gs>
              <a:gs pos="100000">
                <a:srgbClr val="5B9BD5">
                  <a:lumMod val="105000"/>
                  <a:satMod val="109000"/>
                  <a:tint val="81000"/>
                </a:srgbClr>
              </a:gs>
            </a:gsLst>
            <a:lin ang="5400000" scaled="0"/>
          </a:gradFill>
          <a:ln w="6350" cap="flat" cmpd="sng" algn="ctr">
            <a:solidFill>
              <a:srgbClr val="5B9BD5"/>
            </a:solidFill>
            <a:prstDash val="solid"/>
            <a:miter lim="800000"/>
            <a:extLst>
              <a:ext uri="{C807C97D-BFC1-408E-A445-0C87EB9F89A2}">
                <ask:lineSketchStyleProps xmlns:ask="http://schemas.microsoft.com/office/drawing/2018/sketchyshapes" sd="3978248048">
                  <a:prstGeom prst="ellipse">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796CE1EF-B131-468E-8CE6-0F07D7AD09B4}"/>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21" name="Ellipse 20">
            <a:extLst>
              <a:ext uri="{FF2B5EF4-FFF2-40B4-BE49-F238E27FC236}">
                <a16:creationId xmlns:a16="http://schemas.microsoft.com/office/drawing/2014/main" id="{D4644234-2585-42F4-B599-7C865E9F321A}"/>
              </a:ext>
            </a:extLst>
          </p:cNvPr>
          <p:cNvSpPr/>
          <p:nvPr/>
        </p:nvSpPr>
        <p:spPr>
          <a:xfrm>
            <a:off x="452379" y="442273"/>
            <a:ext cx="9004192" cy="5402434"/>
          </a:xfrm>
          <a:custGeom>
            <a:avLst/>
            <a:gdLst>
              <a:gd name="connsiteX0" fmla="*/ 0 w 9004192"/>
              <a:gd name="connsiteY0" fmla="*/ 2701217 h 5402434"/>
              <a:gd name="connsiteX1" fmla="*/ 4502096 w 9004192"/>
              <a:gd name="connsiteY1" fmla="*/ 0 h 5402434"/>
              <a:gd name="connsiteX2" fmla="*/ 9004192 w 9004192"/>
              <a:gd name="connsiteY2" fmla="*/ 2701217 h 5402434"/>
              <a:gd name="connsiteX3" fmla="*/ 4502096 w 9004192"/>
              <a:gd name="connsiteY3" fmla="*/ 5402434 h 5402434"/>
              <a:gd name="connsiteX4" fmla="*/ 0 w 9004192"/>
              <a:gd name="connsiteY4" fmla="*/ 2701217 h 540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4192" h="5402434" fill="none" extrusionOk="0">
                <a:moveTo>
                  <a:pt x="0" y="2701217"/>
                </a:moveTo>
                <a:cubicBezTo>
                  <a:pt x="472083" y="1603895"/>
                  <a:pt x="1896508" y="-149419"/>
                  <a:pt x="4502096" y="0"/>
                </a:cubicBezTo>
                <a:cubicBezTo>
                  <a:pt x="6787942" y="12595"/>
                  <a:pt x="8922920" y="1537802"/>
                  <a:pt x="9004192" y="2701217"/>
                </a:cubicBezTo>
                <a:cubicBezTo>
                  <a:pt x="9004590" y="4074550"/>
                  <a:pt x="6873533" y="5441790"/>
                  <a:pt x="4502096" y="5402434"/>
                </a:cubicBezTo>
                <a:cubicBezTo>
                  <a:pt x="1855173" y="5194786"/>
                  <a:pt x="234359" y="4061614"/>
                  <a:pt x="0" y="2701217"/>
                </a:cubicBezTo>
                <a:close/>
              </a:path>
              <a:path w="9004192" h="5402434" stroke="0" extrusionOk="0">
                <a:moveTo>
                  <a:pt x="0" y="2701217"/>
                </a:moveTo>
                <a:cubicBezTo>
                  <a:pt x="-225086" y="794311"/>
                  <a:pt x="2571702" y="-247970"/>
                  <a:pt x="4502096" y="0"/>
                </a:cubicBezTo>
                <a:cubicBezTo>
                  <a:pt x="7140269" y="321668"/>
                  <a:pt x="8711430" y="1345873"/>
                  <a:pt x="9004192" y="2701217"/>
                </a:cubicBezTo>
                <a:cubicBezTo>
                  <a:pt x="8504489" y="3759429"/>
                  <a:pt x="7098744" y="5361473"/>
                  <a:pt x="4502096" y="5402434"/>
                </a:cubicBezTo>
                <a:cubicBezTo>
                  <a:pt x="1916624" y="5299216"/>
                  <a:pt x="288586" y="4411735"/>
                  <a:pt x="0" y="2701217"/>
                </a:cubicBezTo>
                <a:close/>
              </a:path>
            </a:pathLst>
          </a:custGeom>
          <a:gradFill rotWithShape="1">
            <a:gsLst>
              <a:gs pos="7000">
                <a:srgbClr val="5B9BD5">
                  <a:lumMod val="110000"/>
                  <a:satMod val="105000"/>
                  <a:tint val="67000"/>
                </a:srgbClr>
              </a:gs>
              <a:gs pos="52000">
                <a:schemeClr val="accent2">
                  <a:lumMod val="20000"/>
                  <a:lumOff val="80000"/>
                </a:schemeClr>
              </a:gs>
              <a:gs pos="100000">
                <a:srgbClr val="5B9BD5">
                  <a:lumMod val="105000"/>
                  <a:satMod val="109000"/>
                  <a:tint val="81000"/>
                </a:srgbClr>
              </a:gs>
            </a:gsLst>
            <a:lin ang="5400000" scaled="0"/>
          </a:gradFill>
          <a:ln w="6350" cap="flat" cmpd="sng" algn="ctr">
            <a:solidFill>
              <a:srgbClr val="5B9BD5"/>
            </a:solidFill>
            <a:prstDash val="solid"/>
            <a:miter lim="800000"/>
            <a:extLst>
              <a:ext uri="{C807C97D-BFC1-408E-A445-0C87EB9F89A2}">
                <ask:lineSketchStyleProps xmlns:ask="http://schemas.microsoft.com/office/drawing/2018/sketchyshapes" sd="3978248048">
                  <a:prstGeom prst="ellipse">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Rectangle 21">
            <a:extLst>
              <a:ext uri="{FF2B5EF4-FFF2-40B4-BE49-F238E27FC236}">
                <a16:creationId xmlns:a16="http://schemas.microsoft.com/office/drawing/2014/main" id="{30482D0C-95F0-4ADA-A59E-F41B44C68095}"/>
              </a:ext>
            </a:extLst>
          </p:cNvPr>
          <p:cNvSpPr/>
          <p:nvPr/>
        </p:nvSpPr>
        <p:spPr>
          <a:xfrm>
            <a:off x="3185679" y="2079889"/>
            <a:ext cx="2172114" cy="44619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 Possible</a:t>
            </a:r>
          </a:p>
        </p:txBody>
      </p:sp>
      <p:cxnSp>
        <p:nvCxnSpPr>
          <p:cNvPr id="31" name="Connecteur en angle 17">
            <a:extLst>
              <a:ext uri="{FF2B5EF4-FFF2-40B4-BE49-F238E27FC236}">
                <a16:creationId xmlns:a16="http://schemas.microsoft.com/office/drawing/2014/main" id="{591AB7F2-A9D7-47C3-A8E6-45777A8957D5}"/>
              </a:ext>
            </a:extLst>
          </p:cNvPr>
          <p:cNvCxnSpPr>
            <a:cxnSpLocks/>
            <a:stCxn id="57" idx="2"/>
            <a:endCxn id="59" idx="2"/>
          </p:cNvCxnSpPr>
          <p:nvPr/>
        </p:nvCxnSpPr>
        <p:spPr>
          <a:xfrm rot="5400000" flipH="1" flipV="1">
            <a:off x="5721794" y="4028657"/>
            <a:ext cx="3016" cy="2908525"/>
          </a:xfrm>
          <a:prstGeom prst="bentConnector3">
            <a:avLst>
              <a:gd name="adj1" fmla="val -19791180"/>
            </a:avLst>
          </a:prstGeom>
          <a:noFill/>
          <a:ln w="57150" cap="flat" cmpd="sng" algn="ctr">
            <a:solidFill>
              <a:srgbClr val="ED7D31">
                <a:lumMod val="60000"/>
                <a:lumOff val="40000"/>
              </a:srgbClr>
            </a:solidFill>
            <a:prstDash val="dash"/>
            <a:miter lim="800000"/>
          </a:ln>
          <a:effectLst/>
        </p:spPr>
      </p:cxnSp>
      <p:sp>
        <p:nvSpPr>
          <p:cNvPr id="32" name="Rectangle à coins arrondis 9">
            <a:extLst>
              <a:ext uri="{FF2B5EF4-FFF2-40B4-BE49-F238E27FC236}">
                <a16:creationId xmlns:a16="http://schemas.microsoft.com/office/drawing/2014/main" id="{3D1419CD-530F-48F6-93B6-3512764E2724}"/>
              </a:ext>
            </a:extLst>
          </p:cNvPr>
          <p:cNvSpPr/>
          <p:nvPr/>
        </p:nvSpPr>
        <p:spPr>
          <a:xfrm>
            <a:off x="4532099" y="5683253"/>
            <a:ext cx="2414801" cy="876444"/>
          </a:xfrm>
          <a:prstGeom prst="roundRect">
            <a:avLst/>
          </a:prstGeom>
          <a:solidFill>
            <a:sysClr val="window" lastClr="FFFFFF"/>
          </a:solidFill>
          <a:ln w="57150" cap="flat" cmpd="sng" algn="ctr">
            <a:solidFill>
              <a:srgbClr val="ED7D31">
                <a:lumMod val="60000"/>
                <a:lumOff val="4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black"/>
                </a:solidFill>
                <a:effectLst/>
                <a:uLnTx/>
                <a:uFillTx/>
                <a:latin typeface="Calibri" panose="020F0502020204030204"/>
                <a:ea typeface="+mn-ea"/>
                <a:cs typeface="+mn-cs"/>
              </a:rPr>
              <a:t>Espace d’initiatives</a:t>
            </a:r>
          </a:p>
        </p:txBody>
      </p:sp>
      <p:sp>
        <p:nvSpPr>
          <p:cNvPr id="35" name="Rectangle 34">
            <a:extLst>
              <a:ext uri="{FF2B5EF4-FFF2-40B4-BE49-F238E27FC236}">
                <a16:creationId xmlns:a16="http://schemas.microsoft.com/office/drawing/2014/main" id="{D750C42A-A762-4692-84D3-C0EB3A2D861D}"/>
              </a:ext>
            </a:extLst>
          </p:cNvPr>
          <p:cNvSpPr/>
          <p:nvPr/>
        </p:nvSpPr>
        <p:spPr>
          <a:xfrm>
            <a:off x="256976" y="2084806"/>
            <a:ext cx="2172114" cy="425453"/>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L’Existant</a:t>
            </a:r>
          </a:p>
        </p:txBody>
      </p:sp>
      <p:sp>
        <p:nvSpPr>
          <p:cNvPr id="55" name="Légende : flèche vers la droite 54">
            <a:extLst>
              <a:ext uri="{FF2B5EF4-FFF2-40B4-BE49-F238E27FC236}">
                <a16:creationId xmlns:a16="http://schemas.microsoft.com/office/drawing/2014/main" id="{7D3BE454-B0B0-444E-B782-F733C7CAC6E5}"/>
              </a:ext>
            </a:extLst>
          </p:cNvPr>
          <p:cNvSpPr/>
          <p:nvPr/>
        </p:nvSpPr>
        <p:spPr>
          <a:xfrm>
            <a:off x="256976" y="2526088"/>
            <a:ext cx="2887977" cy="2948067"/>
          </a:xfrm>
          <a:prstGeom prst="rightArrowCallout">
            <a:avLst>
              <a:gd name="adj1" fmla="val 25896"/>
              <a:gd name="adj2" fmla="val 23209"/>
              <a:gd name="adj3" fmla="val 25000"/>
              <a:gd name="adj4" fmla="val 75270"/>
            </a:avLst>
          </a:prstGeom>
          <a:solidFill>
            <a:schemeClr val="bg1">
              <a:lumMod val="95000"/>
            </a:schemeClr>
          </a:solidFill>
          <a:ln w="28575">
            <a:solidFill>
              <a:srgbClr val="F6B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Histoire de vie</a:t>
            </a:r>
          </a:p>
          <a:p>
            <a:pPr marL="342900" indent="-342900">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Savoirs, SF, SE</a:t>
            </a:r>
          </a:p>
          <a:p>
            <a:pPr marL="342900" indent="-342900">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Points de vulnérabilités, empêchement, blessures</a:t>
            </a:r>
          </a:p>
        </p:txBody>
      </p:sp>
      <p:sp>
        <p:nvSpPr>
          <p:cNvPr id="57" name="Légende : flèche vers la droite 56">
            <a:extLst>
              <a:ext uri="{FF2B5EF4-FFF2-40B4-BE49-F238E27FC236}">
                <a16:creationId xmlns:a16="http://schemas.microsoft.com/office/drawing/2014/main" id="{9FD4551F-9A4D-4233-984B-E08446FBCD59}"/>
              </a:ext>
            </a:extLst>
          </p:cNvPr>
          <p:cNvSpPr/>
          <p:nvPr/>
        </p:nvSpPr>
        <p:spPr>
          <a:xfrm>
            <a:off x="3186049" y="2536361"/>
            <a:ext cx="2887977" cy="2948067"/>
          </a:xfrm>
          <a:prstGeom prst="rightArrowCallout">
            <a:avLst>
              <a:gd name="adj1" fmla="val 25896"/>
              <a:gd name="adj2" fmla="val 23209"/>
              <a:gd name="adj3" fmla="val 25000"/>
              <a:gd name="adj4" fmla="val 75270"/>
            </a:avLst>
          </a:prstGeom>
          <a:solidFill>
            <a:schemeClr val="bg1">
              <a:lumMod val="95000"/>
            </a:schemeClr>
          </a:solidFill>
          <a:ln w="28575">
            <a:solidFill>
              <a:srgbClr val="F6B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Participer à un évènement</a:t>
            </a:r>
          </a:p>
          <a:p>
            <a:pPr marL="342900" indent="-342900">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Identifier des postures éducatives</a:t>
            </a:r>
          </a:p>
          <a:p>
            <a:pPr marL="342900" indent="-342900">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Coéducation</a:t>
            </a:r>
          </a:p>
        </p:txBody>
      </p:sp>
      <p:sp>
        <p:nvSpPr>
          <p:cNvPr id="67" name="Ellipse 66">
            <a:extLst>
              <a:ext uri="{FF2B5EF4-FFF2-40B4-BE49-F238E27FC236}">
                <a16:creationId xmlns:a16="http://schemas.microsoft.com/office/drawing/2014/main" id="{BF3BEED5-0C90-40CF-87CA-98070CD0FFEC}"/>
              </a:ext>
            </a:extLst>
          </p:cNvPr>
          <p:cNvSpPr/>
          <p:nvPr/>
        </p:nvSpPr>
        <p:spPr>
          <a:xfrm>
            <a:off x="2563640" y="649496"/>
            <a:ext cx="4089276" cy="977194"/>
          </a:xfrm>
          <a:prstGeom prst="ellipse">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Environnement EXPERIENTIEL</a:t>
            </a:r>
          </a:p>
        </p:txBody>
      </p:sp>
      <p:sp>
        <p:nvSpPr>
          <p:cNvPr id="68" name="Ellipse 67">
            <a:extLst>
              <a:ext uri="{FF2B5EF4-FFF2-40B4-BE49-F238E27FC236}">
                <a16:creationId xmlns:a16="http://schemas.microsoft.com/office/drawing/2014/main" id="{E8019CCA-5679-411C-833D-4402CF03A604}"/>
              </a:ext>
            </a:extLst>
          </p:cNvPr>
          <p:cNvSpPr/>
          <p:nvPr/>
        </p:nvSpPr>
        <p:spPr>
          <a:xfrm>
            <a:off x="8739687" y="661822"/>
            <a:ext cx="4089276" cy="977194"/>
          </a:xfrm>
          <a:prstGeom prst="ellipse">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Environnement QUOTIDIEN</a:t>
            </a:r>
          </a:p>
        </p:txBody>
      </p:sp>
      <p:sp>
        <p:nvSpPr>
          <p:cNvPr id="70" name="Flèche : en arc 69">
            <a:extLst>
              <a:ext uri="{FF2B5EF4-FFF2-40B4-BE49-F238E27FC236}">
                <a16:creationId xmlns:a16="http://schemas.microsoft.com/office/drawing/2014/main" id="{BE1B2762-88DC-4E5D-9FEA-7124A7985548}"/>
              </a:ext>
            </a:extLst>
          </p:cNvPr>
          <p:cNvSpPr/>
          <p:nvPr/>
        </p:nvSpPr>
        <p:spPr>
          <a:xfrm rot="20844451" flipH="1">
            <a:off x="93184" y="147419"/>
            <a:ext cx="9042036" cy="3945614"/>
          </a:xfrm>
          <a:prstGeom prst="circularArrow">
            <a:avLst>
              <a:gd name="adj1" fmla="val 2856"/>
              <a:gd name="adj2" fmla="val 352821"/>
              <a:gd name="adj3" fmla="val 20318630"/>
              <a:gd name="adj4" fmla="val 10089272"/>
              <a:gd name="adj5" fmla="val 7115"/>
            </a:avLst>
          </a:prstGeom>
          <a:solidFill>
            <a:schemeClr val="tx2">
              <a:lumMod val="40000"/>
              <a:lumOff val="60000"/>
            </a:schemeClr>
          </a:solidFill>
          <a:ln>
            <a:solidFill>
              <a:schemeClr val="bg2">
                <a:lumMod val="2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
        <p:nvSpPr>
          <p:cNvPr id="69" name="Ellipse 68">
            <a:extLst>
              <a:ext uri="{FF2B5EF4-FFF2-40B4-BE49-F238E27FC236}">
                <a16:creationId xmlns:a16="http://schemas.microsoft.com/office/drawing/2014/main" id="{791B4444-ED28-41B8-95B3-B90BC9B105EF}"/>
              </a:ext>
            </a:extLst>
          </p:cNvPr>
          <p:cNvSpPr/>
          <p:nvPr/>
        </p:nvSpPr>
        <p:spPr>
          <a:xfrm>
            <a:off x="7553399" y="875665"/>
            <a:ext cx="2715775" cy="3545132"/>
          </a:xfrm>
          <a:prstGeom prst="ellipse">
            <a:avLst/>
          </a:prstGeom>
          <a:gradFill>
            <a:gsLst>
              <a:gs pos="78000">
                <a:schemeClr val="bg1"/>
              </a:gs>
              <a:gs pos="26000">
                <a:schemeClr val="bg1"/>
              </a:gs>
              <a:gs pos="48000">
                <a:srgbClr val="FFFF66"/>
              </a:gs>
            </a:gsLst>
            <a:lin ang="5400000" scaled="0"/>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54F895C-31B0-457B-AA92-C438D0918209}"/>
              </a:ext>
            </a:extLst>
          </p:cNvPr>
          <p:cNvSpPr/>
          <p:nvPr/>
        </p:nvSpPr>
        <p:spPr>
          <a:xfrm>
            <a:off x="6074026" y="2079889"/>
            <a:ext cx="2172114" cy="453456"/>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 Choix</a:t>
            </a:r>
          </a:p>
        </p:txBody>
      </p:sp>
      <p:sp>
        <p:nvSpPr>
          <p:cNvPr id="36" name="Rectangle 35">
            <a:extLst>
              <a:ext uri="{FF2B5EF4-FFF2-40B4-BE49-F238E27FC236}">
                <a16:creationId xmlns:a16="http://schemas.microsoft.com/office/drawing/2014/main" id="{064AB290-B1F3-47DA-B557-8D555695AAE6}"/>
              </a:ext>
            </a:extLst>
          </p:cNvPr>
          <p:cNvSpPr/>
          <p:nvPr/>
        </p:nvSpPr>
        <p:spPr>
          <a:xfrm>
            <a:off x="9049006" y="2079890"/>
            <a:ext cx="2172114" cy="44619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 Projection</a:t>
            </a:r>
          </a:p>
        </p:txBody>
      </p:sp>
      <p:sp>
        <p:nvSpPr>
          <p:cNvPr id="58" name="Légende : flèche vers la droite 57">
            <a:extLst>
              <a:ext uri="{FF2B5EF4-FFF2-40B4-BE49-F238E27FC236}">
                <a16:creationId xmlns:a16="http://schemas.microsoft.com/office/drawing/2014/main" id="{B3240C4D-E793-430E-BC14-8231C55C28A8}"/>
              </a:ext>
            </a:extLst>
          </p:cNvPr>
          <p:cNvSpPr/>
          <p:nvPr/>
        </p:nvSpPr>
        <p:spPr>
          <a:xfrm>
            <a:off x="9049006" y="2533346"/>
            <a:ext cx="2887977" cy="2948067"/>
          </a:xfrm>
          <a:prstGeom prst="rightArrowCallout">
            <a:avLst>
              <a:gd name="adj1" fmla="val 25896"/>
              <a:gd name="adj2" fmla="val 23209"/>
              <a:gd name="adj3" fmla="val 25000"/>
              <a:gd name="adj4" fmla="val 75270"/>
            </a:avLst>
          </a:prstGeom>
          <a:solidFill>
            <a:schemeClr val="bg1">
              <a:lumMod val="95000"/>
            </a:schemeClr>
          </a:solidFill>
          <a:ln w="28575">
            <a:solidFill>
              <a:srgbClr val="F6B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Anticiper certains besoins de l’enfant</a:t>
            </a:r>
          </a:p>
          <a:p>
            <a:pPr marL="342900" indent="-342900">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Avoir un projet de vie</a:t>
            </a:r>
          </a:p>
          <a:p>
            <a:pPr marL="342900" indent="-342900">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Identifier les ressources et contraintes de l’</a:t>
            </a:r>
            <a:r>
              <a:rPr lang="fr-FR" sz="2000" dirty="0" err="1">
                <a:solidFill>
                  <a:schemeClr val="tx1"/>
                </a:solidFill>
                <a:latin typeface="Times New Roman" panose="02020603050405020304" pitchFamily="18" charset="0"/>
                <a:cs typeface="Times New Roman" panose="02020603050405020304" pitchFamily="18" charset="0"/>
              </a:rPr>
              <a:t>enviro</a:t>
            </a:r>
            <a:r>
              <a:rPr lang="fr-FR" sz="2000" dirty="0">
                <a:solidFill>
                  <a:schemeClr val="tx1"/>
                </a:solidFill>
                <a:latin typeface="Times New Roman" panose="02020603050405020304" pitchFamily="18" charset="0"/>
                <a:cs typeface="Times New Roman" panose="02020603050405020304" pitchFamily="18" charset="0"/>
              </a:rPr>
              <a:t>. de vie</a:t>
            </a:r>
          </a:p>
        </p:txBody>
      </p:sp>
      <p:sp>
        <p:nvSpPr>
          <p:cNvPr id="59" name="Légende : flèche vers la droite 58">
            <a:extLst>
              <a:ext uri="{FF2B5EF4-FFF2-40B4-BE49-F238E27FC236}">
                <a16:creationId xmlns:a16="http://schemas.microsoft.com/office/drawing/2014/main" id="{AAFA72D9-4ECB-4955-9F94-F8626C201FE4}"/>
              </a:ext>
            </a:extLst>
          </p:cNvPr>
          <p:cNvSpPr/>
          <p:nvPr/>
        </p:nvSpPr>
        <p:spPr>
          <a:xfrm>
            <a:off x="6094574" y="2533345"/>
            <a:ext cx="2887977" cy="2948067"/>
          </a:xfrm>
          <a:prstGeom prst="rightArrowCallout">
            <a:avLst>
              <a:gd name="adj1" fmla="val 25896"/>
              <a:gd name="adj2" fmla="val 23209"/>
              <a:gd name="adj3" fmla="val 25000"/>
              <a:gd name="adj4" fmla="val 75270"/>
            </a:avLst>
          </a:prstGeom>
          <a:solidFill>
            <a:schemeClr val="bg1">
              <a:lumMod val="95000"/>
            </a:schemeClr>
          </a:solidFill>
          <a:ln w="28575">
            <a:solidFill>
              <a:srgbClr val="F6B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Se centrer sur l’intérêt de l’enfant</a:t>
            </a:r>
          </a:p>
          <a:p>
            <a:pPr marL="342900" indent="-342900">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Identifier ses propres besoins et envie</a:t>
            </a:r>
          </a:p>
        </p:txBody>
      </p:sp>
    </p:spTree>
    <p:extLst>
      <p:ext uri="{BB962C8B-B14F-4D97-AF65-F5344CB8AC3E}">
        <p14:creationId xmlns:p14="http://schemas.microsoft.com/office/powerpoint/2010/main" val="193152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bg/>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wipe(right)">
                                      <p:cBhvr>
                                        <p:cTn id="76" dur="500"/>
                                        <p:tgtEl>
                                          <p:spTgt spid="70"/>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bg/>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8">
                                            <p:bg/>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2" grpId="0" animBg="1"/>
      <p:bldP spid="32" grpId="0" animBg="1"/>
      <p:bldP spid="35" grpId="0" animBg="1"/>
      <p:bldP spid="55" grpId="0" uiExpand="1" build="p" animBg="1"/>
      <p:bldP spid="57" grpId="0" build="p" animBg="1"/>
      <p:bldP spid="68" grpId="0"/>
      <p:bldP spid="70" grpId="0" animBg="1"/>
      <p:bldP spid="69" grpId="0" animBg="1"/>
      <p:bldP spid="29" grpId="0" build="p" animBg="1"/>
      <p:bldP spid="36" grpId="0" uiExpand="1" build="p" animBg="1"/>
      <p:bldP spid="58" grpId="0" uiExpand="1" build="p" animBg="1"/>
      <p:bldP spid="59"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7000">
              <a:schemeClr val="accent1">
                <a:lumMod val="5000"/>
                <a:lumOff val="95000"/>
              </a:schemeClr>
            </a:gs>
            <a:gs pos="100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34" name="Rogner un rectangle avec un coin diagonal 33"/>
          <p:cNvSpPr/>
          <p:nvPr/>
        </p:nvSpPr>
        <p:spPr>
          <a:xfrm>
            <a:off x="4876807" y="5049614"/>
            <a:ext cx="2073832" cy="253098"/>
          </a:xfrm>
          <a:prstGeom prst="snip2DiagRect">
            <a:avLst/>
          </a:prstGeom>
          <a:solidFill>
            <a:srgbClr val="C4E59F"/>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Confiance en soi</a:t>
            </a:r>
          </a:p>
        </p:txBody>
      </p:sp>
      <p:sp>
        <p:nvSpPr>
          <p:cNvPr id="20" name="Bouée 19"/>
          <p:cNvSpPr/>
          <p:nvPr/>
        </p:nvSpPr>
        <p:spPr>
          <a:xfrm>
            <a:off x="2698123" y="4558769"/>
            <a:ext cx="6588381" cy="1222820"/>
          </a:xfrm>
          <a:prstGeom prst="donut">
            <a:avLst>
              <a:gd name="adj" fmla="val 110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Image 16"/>
          <p:cNvPicPr>
            <a:picLocks noChangeAspect="1"/>
          </p:cNvPicPr>
          <p:nvPr/>
        </p:nvPicPr>
        <p:blipFill rotWithShape="1">
          <a:blip r:embed="rId4"/>
          <a:srcRect l="55870" t="53655" r="23048" b="30399"/>
          <a:stretch/>
        </p:blipFill>
        <p:spPr>
          <a:xfrm>
            <a:off x="7152733" y="4295384"/>
            <a:ext cx="2743200" cy="1166465"/>
          </a:xfrm>
          <a:prstGeom prst="rect">
            <a:avLst/>
          </a:prstGeom>
          <a:ln>
            <a:noFill/>
          </a:ln>
          <a:effectLst>
            <a:softEdge rad="112500"/>
          </a:effectLst>
        </p:spPr>
      </p:pic>
      <p:cxnSp>
        <p:nvCxnSpPr>
          <p:cNvPr id="11" name="Connecteur droit 10"/>
          <p:cNvCxnSpPr/>
          <p:nvPr/>
        </p:nvCxnSpPr>
        <p:spPr>
          <a:xfrm flipV="1">
            <a:off x="2840997" y="2646490"/>
            <a:ext cx="6432959" cy="19171"/>
          </a:xfrm>
          <a:prstGeom prst="line">
            <a:avLst/>
          </a:prstGeom>
        </p:spPr>
        <p:style>
          <a:lnRef idx="1">
            <a:schemeClr val="dk1"/>
          </a:lnRef>
          <a:fillRef idx="0">
            <a:schemeClr val="dk1"/>
          </a:fillRef>
          <a:effectRef idx="0">
            <a:schemeClr val="dk1"/>
          </a:effectRef>
          <a:fontRef idx="minor">
            <a:schemeClr val="tx1"/>
          </a:fontRef>
        </p:style>
      </p:cxnSp>
      <p:sp>
        <p:nvSpPr>
          <p:cNvPr id="5" name="Ellipse 4"/>
          <p:cNvSpPr/>
          <p:nvPr/>
        </p:nvSpPr>
        <p:spPr>
          <a:xfrm>
            <a:off x="4446438" y="3985806"/>
            <a:ext cx="3030778" cy="97719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Environnement EXPERIENTIEL</a:t>
            </a:r>
          </a:p>
        </p:txBody>
      </p:sp>
      <p:sp>
        <p:nvSpPr>
          <p:cNvPr id="6" name="Flèche droite 5"/>
          <p:cNvSpPr/>
          <p:nvPr/>
        </p:nvSpPr>
        <p:spPr>
          <a:xfrm rot="5400000">
            <a:off x="4728636" y="2564905"/>
            <a:ext cx="2423894" cy="303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758064" y="2366421"/>
            <a:ext cx="2520000" cy="5280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Parole du parent</a:t>
            </a:r>
          </a:p>
        </p:txBody>
      </p:sp>
      <p:sp>
        <p:nvSpPr>
          <p:cNvPr id="8" name="Rectangle 7"/>
          <p:cNvSpPr/>
          <p:nvPr/>
        </p:nvSpPr>
        <p:spPr>
          <a:xfrm>
            <a:off x="3376612" y="2361138"/>
            <a:ext cx="2520000" cy="5280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Valeurs</a:t>
            </a:r>
          </a:p>
        </p:txBody>
      </p:sp>
      <p:sp>
        <p:nvSpPr>
          <p:cNvPr id="9" name="Rectangle 8"/>
          <p:cNvSpPr/>
          <p:nvPr/>
        </p:nvSpPr>
        <p:spPr>
          <a:xfrm>
            <a:off x="5989547" y="2370091"/>
            <a:ext cx="2520000" cy="5280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Disponibilité</a:t>
            </a:r>
          </a:p>
        </p:txBody>
      </p:sp>
      <p:sp>
        <p:nvSpPr>
          <p:cNvPr id="12" name="Rectangle 11"/>
          <p:cNvSpPr/>
          <p:nvPr/>
        </p:nvSpPr>
        <p:spPr>
          <a:xfrm>
            <a:off x="798061" y="4646939"/>
            <a:ext cx="2491525" cy="4254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L’Existant</a:t>
            </a:r>
          </a:p>
        </p:txBody>
      </p:sp>
      <p:sp>
        <p:nvSpPr>
          <p:cNvPr id="13" name="Rectangle 12"/>
          <p:cNvSpPr/>
          <p:nvPr/>
        </p:nvSpPr>
        <p:spPr>
          <a:xfrm>
            <a:off x="3357388" y="5399374"/>
            <a:ext cx="2448047" cy="4173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 Possible</a:t>
            </a:r>
          </a:p>
        </p:txBody>
      </p:sp>
      <p:sp>
        <p:nvSpPr>
          <p:cNvPr id="22" name="Triangle isocèle 21"/>
          <p:cNvSpPr/>
          <p:nvPr/>
        </p:nvSpPr>
        <p:spPr>
          <a:xfrm rot="5400000">
            <a:off x="5837589" y="5623024"/>
            <a:ext cx="445928" cy="1996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riangle isocèle 22"/>
          <p:cNvSpPr/>
          <p:nvPr/>
        </p:nvSpPr>
        <p:spPr>
          <a:xfrm rot="7224259">
            <a:off x="2994647" y="5352198"/>
            <a:ext cx="445928" cy="1996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riangle isocèle 23"/>
          <p:cNvSpPr/>
          <p:nvPr/>
        </p:nvSpPr>
        <p:spPr>
          <a:xfrm rot="4851086">
            <a:off x="8448282" y="5379326"/>
            <a:ext cx="445928" cy="1996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riangle isocèle 24"/>
          <p:cNvSpPr/>
          <p:nvPr/>
        </p:nvSpPr>
        <p:spPr>
          <a:xfrm rot="15329131">
            <a:off x="4019159" y="4612993"/>
            <a:ext cx="445928" cy="1996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xplosion 2 41"/>
          <p:cNvSpPr/>
          <p:nvPr/>
        </p:nvSpPr>
        <p:spPr>
          <a:xfrm>
            <a:off x="109183" y="896744"/>
            <a:ext cx="2804762" cy="1206272"/>
          </a:xfrm>
          <a:prstGeom prst="irregularSeal2">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Méfiance</a:t>
            </a:r>
          </a:p>
        </p:txBody>
      </p:sp>
      <p:cxnSp>
        <p:nvCxnSpPr>
          <p:cNvPr id="45" name="Connecteur droit avec flèche 44"/>
          <p:cNvCxnSpPr/>
          <p:nvPr/>
        </p:nvCxnSpPr>
        <p:spPr>
          <a:xfrm>
            <a:off x="2655458" y="1712731"/>
            <a:ext cx="2018893" cy="47830"/>
          </a:xfrm>
          <a:prstGeom prst="straightConnector1">
            <a:avLst/>
          </a:prstGeom>
          <a:ln w="3810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4" name="Ellipse 3"/>
          <p:cNvSpPr/>
          <p:nvPr/>
        </p:nvSpPr>
        <p:spPr>
          <a:xfrm>
            <a:off x="4560417" y="876675"/>
            <a:ext cx="2787584" cy="11338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Environnement de RELIANCE</a:t>
            </a:r>
          </a:p>
        </p:txBody>
      </p:sp>
      <p:sp>
        <p:nvSpPr>
          <p:cNvPr id="2" name="Rogner un rectangle avec un coin diagonal 1"/>
          <p:cNvSpPr/>
          <p:nvPr/>
        </p:nvSpPr>
        <p:spPr>
          <a:xfrm>
            <a:off x="3018687" y="1443602"/>
            <a:ext cx="1313164" cy="586996"/>
          </a:xfrm>
          <a:prstGeom prst="snip2DiagRect">
            <a:avLst/>
          </a:prstGeom>
          <a:solidFill>
            <a:srgbClr val="C4E59F"/>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Faire confiance</a:t>
            </a:r>
          </a:p>
        </p:txBody>
      </p:sp>
      <p:sp>
        <p:nvSpPr>
          <p:cNvPr id="32" name="Rogner un rectangle avec un coin diagonal 31"/>
          <p:cNvSpPr/>
          <p:nvPr/>
        </p:nvSpPr>
        <p:spPr>
          <a:xfrm>
            <a:off x="4560417" y="3199916"/>
            <a:ext cx="2494373" cy="332227"/>
          </a:xfrm>
          <a:prstGeom prst="snip2DiagRect">
            <a:avLst/>
          </a:prstGeom>
          <a:solidFill>
            <a:srgbClr val="C4E59F"/>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Confiance réciproque </a:t>
            </a:r>
          </a:p>
        </p:txBody>
      </p:sp>
      <p:sp>
        <p:nvSpPr>
          <p:cNvPr id="48" name="Flèche vers le haut 47"/>
          <p:cNvSpPr/>
          <p:nvPr/>
        </p:nvSpPr>
        <p:spPr>
          <a:xfrm rot="1681977">
            <a:off x="9930900" y="4190936"/>
            <a:ext cx="350412" cy="88641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Ellipse 48"/>
          <p:cNvSpPr/>
          <p:nvPr/>
        </p:nvSpPr>
        <p:spPr>
          <a:xfrm>
            <a:off x="9117191" y="3117532"/>
            <a:ext cx="2703726" cy="10720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Environnement QUOTIDIEN</a:t>
            </a:r>
          </a:p>
        </p:txBody>
      </p:sp>
      <p:cxnSp>
        <p:nvCxnSpPr>
          <p:cNvPr id="50" name="Connecteur en arc 49"/>
          <p:cNvCxnSpPr/>
          <p:nvPr/>
        </p:nvCxnSpPr>
        <p:spPr>
          <a:xfrm rot="10800000">
            <a:off x="7321103" y="4500685"/>
            <a:ext cx="1132244" cy="1068128"/>
          </a:xfrm>
          <a:prstGeom prst="curvedConnector3">
            <a:avLst>
              <a:gd name="adj1" fmla="val -19385"/>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291600" y="5426848"/>
            <a:ext cx="2158587" cy="40501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 Choix</a:t>
            </a:r>
          </a:p>
        </p:txBody>
      </p:sp>
      <p:cxnSp>
        <p:nvCxnSpPr>
          <p:cNvPr id="19" name="Connecteur droit avec flèche 18"/>
          <p:cNvCxnSpPr/>
          <p:nvPr/>
        </p:nvCxnSpPr>
        <p:spPr>
          <a:xfrm flipV="1">
            <a:off x="8937488" y="4868177"/>
            <a:ext cx="1052903" cy="541544"/>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863125" y="4697887"/>
            <a:ext cx="2350234" cy="396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 Projection</a:t>
            </a:r>
          </a:p>
        </p:txBody>
      </p:sp>
      <p:cxnSp>
        <p:nvCxnSpPr>
          <p:cNvPr id="18" name="Connecteur en angle 17"/>
          <p:cNvCxnSpPr>
            <a:stCxn id="13" idx="2"/>
            <a:endCxn id="14" idx="2"/>
          </p:cNvCxnSpPr>
          <p:nvPr/>
        </p:nvCxnSpPr>
        <p:spPr>
          <a:xfrm rot="16200000" flipH="1">
            <a:off x="5968572" y="4429542"/>
            <a:ext cx="15162" cy="2789482"/>
          </a:xfrm>
          <a:prstGeom prst="bentConnector3">
            <a:avLst>
              <a:gd name="adj1" fmla="val 3317966"/>
            </a:avLst>
          </a:prstGeom>
          <a:ln w="381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ectangle à coins arrondis 9"/>
          <p:cNvSpPr/>
          <p:nvPr/>
        </p:nvSpPr>
        <p:spPr>
          <a:xfrm>
            <a:off x="4876807" y="6153516"/>
            <a:ext cx="2255405" cy="347179"/>
          </a:xfrm>
          <a:prstGeom prst="roundRect">
            <a:avLst/>
          </a:prstGeom>
          <a:ln w="28575">
            <a:solidFill>
              <a:schemeClr val="accent2">
                <a:lumMod val="60000"/>
                <a:lumOff val="4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Espace d’initiatives</a:t>
            </a:r>
          </a:p>
        </p:txBody>
      </p:sp>
      <p:sp>
        <p:nvSpPr>
          <p:cNvPr id="33" name="Rectangle 32"/>
          <p:cNvSpPr/>
          <p:nvPr/>
        </p:nvSpPr>
        <p:spPr>
          <a:xfrm>
            <a:off x="8616337" y="2370091"/>
            <a:ext cx="2520000" cy="5280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Informations</a:t>
            </a:r>
          </a:p>
        </p:txBody>
      </p:sp>
    </p:spTree>
    <p:custDataLst>
      <p:tags r:id="rId1"/>
    </p:custDataLst>
    <p:extLst>
      <p:ext uri="{BB962C8B-B14F-4D97-AF65-F5344CB8AC3E}">
        <p14:creationId xmlns:p14="http://schemas.microsoft.com/office/powerpoint/2010/main" val="24491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0" grpId="0" animBg="1"/>
      <p:bldP spid="5" grpId="0" animBg="1"/>
      <p:bldP spid="6" grpId="0" animBg="1"/>
      <p:bldP spid="7" grpId="0" animBg="1"/>
      <p:bldP spid="8" grpId="0" animBg="1"/>
      <p:bldP spid="9" grpId="0" animBg="1"/>
      <p:bldP spid="12" grpId="0" animBg="1"/>
      <p:bldP spid="13" grpId="0" animBg="1"/>
      <p:bldP spid="22" grpId="0" animBg="1"/>
      <p:bldP spid="23" grpId="0" animBg="1"/>
      <p:bldP spid="24" grpId="0" animBg="1"/>
      <p:bldP spid="25" grpId="0" animBg="1"/>
      <p:bldP spid="42" grpId="0" animBg="1"/>
      <p:bldP spid="4" grpId="0" animBg="1"/>
      <p:bldP spid="2" grpId="0" animBg="1"/>
      <p:bldP spid="32" grpId="0" animBg="1"/>
      <p:bldP spid="48" grpId="0" animBg="1"/>
      <p:bldP spid="49" grpId="0" animBg="1"/>
      <p:bldP spid="14" grpId="0" animBg="1"/>
      <p:bldP spid="15" grpId="0" animBg="1"/>
      <p:bldP spid="10" grpId="0" animBg="1"/>
      <p:bldP spid="3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2BF7BADF-4048-4193-B61A-5830099C79DE}"/>
              </a:ext>
            </a:extLst>
          </p:cNvPr>
          <p:cNvSpPr txBox="1"/>
          <p:nvPr/>
        </p:nvSpPr>
        <p:spPr>
          <a:xfrm>
            <a:off x="40493" y="272774"/>
            <a:ext cx="3839428" cy="646331"/>
          </a:xfrm>
          <a:prstGeom prst="rect">
            <a:avLst/>
          </a:prstGeom>
          <a:noFill/>
        </p:spPr>
        <p:txBody>
          <a:bodyPr wrap="square" rtlCol="0">
            <a:spAutoFit/>
          </a:bodyPr>
          <a:lstStyle/>
          <a:p>
            <a:pPr algn="ctr"/>
            <a:r>
              <a:rPr lang="fr-FR" sz="3600" b="1" dirty="0">
                <a:solidFill>
                  <a:schemeClr val="tx2"/>
                </a:solidFill>
              </a:rPr>
              <a:t>Contre-modèle</a:t>
            </a:r>
          </a:p>
        </p:txBody>
      </p:sp>
      <p:sp>
        <p:nvSpPr>
          <p:cNvPr id="5" name="Flèche droite 4"/>
          <p:cNvSpPr/>
          <p:nvPr/>
        </p:nvSpPr>
        <p:spPr>
          <a:xfrm rot="5400000">
            <a:off x="4564086" y="2296446"/>
            <a:ext cx="2523340" cy="249389"/>
          </a:xfrm>
          <a:prstGeom prst="rightArrow">
            <a:avLst/>
          </a:prstGeom>
          <a:solidFill>
            <a:srgbClr val="FB898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fr-FR">
              <a:solidFill>
                <a:prstClr val="black"/>
              </a:solidFill>
            </a:endParaRPr>
          </a:p>
        </p:txBody>
      </p:sp>
      <p:sp>
        <p:nvSpPr>
          <p:cNvPr id="6" name="Rectangle 5"/>
          <p:cNvSpPr/>
          <p:nvPr/>
        </p:nvSpPr>
        <p:spPr>
          <a:xfrm>
            <a:off x="371060" y="1257210"/>
            <a:ext cx="2690325" cy="528033"/>
          </a:xfrm>
          <a:prstGeom prst="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fr-FR" sz="2000" dirty="0">
                <a:solidFill>
                  <a:prstClr val="black"/>
                </a:solidFill>
                <a:latin typeface="Times New Roman" panose="02020603050405020304" pitchFamily="18" charset="0"/>
                <a:cs typeface="Times New Roman" panose="02020603050405020304" pitchFamily="18" charset="0"/>
              </a:rPr>
              <a:t>Parole du parent</a:t>
            </a:r>
          </a:p>
        </p:txBody>
      </p:sp>
      <p:sp>
        <p:nvSpPr>
          <p:cNvPr id="7" name="Rectangle 6"/>
          <p:cNvSpPr/>
          <p:nvPr/>
        </p:nvSpPr>
        <p:spPr>
          <a:xfrm>
            <a:off x="3155953" y="1271335"/>
            <a:ext cx="2326402" cy="528033"/>
          </a:xfrm>
          <a:prstGeom prst="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fr-FR" sz="2000" dirty="0">
                <a:solidFill>
                  <a:prstClr val="black"/>
                </a:solidFill>
                <a:latin typeface="Times New Roman" panose="02020603050405020304" pitchFamily="18" charset="0"/>
                <a:cs typeface="Times New Roman" panose="02020603050405020304" pitchFamily="18" charset="0"/>
              </a:rPr>
              <a:t>Contre-valeurs</a:t>
            </a:r>
          </a:p>
        </p:txBody>
      </p:sp>
      <p:sp>
        <p:nvSpPr>
          <p:cNvPr id="8" name="Rectangle 7"/>
          <p:cNvSpPr/>
          <p:nvPr/>
        </p:nvSpPr>
        <p:spPr>
          <a:xfrm>
            <a:off x="5604772" y="1273106"/>
            <a:ext cx="2147750" cy="528033"/>
          </a:xfrm>
          <a:prstGeom prst="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fr-FR" sz="2000" dirty="0">
                <a:solidFill>
                  <a:prstClr val="black"/>
                </a:solidFill>
                <a:latin typeface="Times New Roman" panose="02020603050405020304" pitchFamily="18" charset="0"/>
                <a:cs typeface="Times New Roman" panose="02020603050405020304" pitchFamily="18" charset="0"/>
              </a:rPr>
              <a:t>Indisponibilité</a:t>
            </a:r>
          </a:p>
        </p:txBody>
      </p:sp>
      <p:sp>
        <p:nvSpPr>
          <p:cNvPr id="9" name="Rectangle 8"/>
          <p:cNvSpPr/>
          <p:nvPr/>
        </p:nvSpPr>
        <p:spPr>
          <a:xfrm>
            <a:off x="195869" y="3848056"/>
            <a:ext cx="2527893" cy="425453"/>
          </a:xfrm>
          <a:prstGeom prst="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fr-FR" sz="2000" dirty="0">
                <a:solidFill>
                  <a:prstClr val="black"/>
                </a:solidFill>
                <a:latin typeface="Times New Roman" panose="02020603050405020304" pitchFamily="18" charset="0"/>
                <a:cs typeface="Times New Roman" panose="02020603050405020304" pitchFamily="18" charset="0"/>
              </a:rPr>
              <a:t>L’Existant</a:t>
            </a:r>
          </a:p>
        </p:txBody>
      </p:sp>
      <p:sp>
        <p:nvSpPr>
          <p:cNvPr id="35" name="Bouée 34"/>
          <p:cNvSpPr/>
          <p:nvPr/>
        </p:nvSpPr>
        <p:spPr>
          <a:xfrm>
            <a:off x="2494855" y="4089685"/>
            <a:ext cx="6962654" cy="1222820"/>
          </a:xfrm>
          <a:prstGeom prst="donut">
            <a:avLst>
              <a:gd name="adj" fmla="val 11039"/>
            </a:avLst>
          </a:prstGeom>
          <a:solidFill>
            <a:srgbClr val="FB898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fr-FR">
              <a:solidFill>
                <a:prstClr val="black"/>
              </a:solidFill>
            </a:endParaRPr>
          </a:p>
        </p:txBody>
      </p:sp>
      <p:sp>
        <p:nvSpPr>
          <p:cNvPr id="11" name="Rectangle 10"/>
          <p:cNvSpPr/>
          <p:nvPr/>
        </p:nvSpPr>
        <p:spPr>
          <a:xfrm>
            <a:off x="9303871" y="4061330"/>
            <a:ext cx="2415946" cy="444474"/>
          </a:xfrm>
          <a:prstGeom prst="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fr-FR" sz="2000" dirty="0">
                <a:solidFill>
                  <a:prstClr val="black"/>
                </a:solidFill>
                <a:latin typeface="Times New Roman" panose="02020603050405020304" pitchFamily="18" charset="0"/>
                <a:cs typeface="Times New Roman" panose="02020603050405020304" pitchFamily="18" charset="0"/>
              </a:rPr>
              <a:t>Déterminisme</a:t>
            </a:r>
          </a:p>
        </p:txBody>
      </p:sp>
      <p:sp>
        <p:nvSpPr>
          <p:cNvPr id="16" name="Rectangle 15"/>
          <p:cNvSpPr/>
          <p:nvPr/>
        </p:nvSpPr>
        <p:spPr>
          <a:xfrm>
            <a:off x="375175" y="1785243"/>
            <a:ext cx="2690325" cy="173275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Remise en question des propos du parent</a:t>
            </a:r>
          </a:p>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Transcendance d’un savoir expert</a:t>
            </a:r>
          </a:p>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Investigation et principe de précaution</a:t>
            </a:r>
          </a:p>
        </p:txBody>
      </p:sp>
      <p:sp>
        <p:nvSpPr>
          <p:cNvPr id="17" name="Rectangle 16"/>
          <p:cNvSpPr/>
          <p:nvPr/>
        </p:nvSpPr>
        <p:spPr>
          <a:xfrm>
            <a:off x="3149021" y="1795405"/>
            <a:ext cx="2333334" cy="17169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Jugement</a:t>
            </a:r>
          </a:p>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Expertise professionnelle</a:t>
            </a:r>
          </a:p>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Dissimulation, hypocrisie</a:t>
            </a:r>
          </a:p>
        </p:txBody>
      </p:sp>
      <p:sp>
        <p:nvSpPr>
          <p:cNvPr id="18" name="Rectangle 17"/>
          <p:cNvSpPr/>
          <p:nvPr/>
        </p:nvSpPr>
        <p:spPr>
          <a:xfrm>
            <a:off x="5604772" y="1799834"/>
            <a:ext cx="2147750" cy="171167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Méconnaissance de la situation</a:t>
            </a:r>
          </a:p>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Désengagement professionnel</a:t>
            </a:r>
          </a:p>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Distance</a:t>
            </a:r>
          </a:p>
        </p:txBody>
      </p:sp>
      <p:sp>
        <p:nvSpPr>
          <p:cNvPr id="19" name="Rectangle 18"/>
          <p:cNvSpPr/>
          <p:nvPr/>
        </p:nvSpPr>
        <p:spPr>
          <a:xfrm>
            <a:off x="195869" y="4273509"/>
            <a:ext cx="2527893" cy="111649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Reproduction intergénérationnelle</a:t>
            </a:r>
          </a:p>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Difficultés invasives</a:t>
            </a:r>
          </a:p>
        </p:txBody>
      </p:sp>
      <p:sp>
        <p:nvSpPr>
          <p:cNvPr id="20" name="Rectangle 19"/>
          <p:cNvSpPr/>
          <p:nvPr/>
        </p:nvSpPr>
        <p:spPr>
          <a:xfrm>
            <a:off x="6405825" y="5108037"/>
            <a:ext cx="2457258" cy="1531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Parent entièrement responsable de la situation</a:t>
            </a:r>
          </a:p>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Déni des causes structurelles</a:t>
            </a:r>
          </a:p>
        </p:txBody>
      </p:sp>
      <p:sp>
        <p:nvSpPr>
          <p:cNvPr id="21" name="Rectangle 20"/>
          <p:cNvSpPr/>
          <p:nvPr/>
        </p:nvSpPr>
        <p:spPr>
          <a:xfrm>
            <a:off x="9303871" y="4505803"/>
            <a:ext cx="2407234" cy="111649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Reproduction intergénérationnelle</a:t>
            </a:r>
          </a:p>
        </p:txBody>
      </p:sp>
      <p:sp>
        <p:nvSpPr>
          <p:cNvPr id="10" name="Rectangle 9"/>
          <p:cNvSpPr/>
          <p:nvPr/>
        </p:nvSpPr>
        <p:spPr>
          <a:xfrm>
            <a:off x="6395784" y="4621221"/>
            <a:ext cx="2469315" cy="486816"/>
          </a:xfrm>
          <a:prstGeom prst="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fr-FR" sz="2000" dirty="0">
                <a:solidFill>
                  <a:prstClr val="black"/>
                </a:solidFill>
                <a:latin typeface="Times New Roman" panose="02020603050405020304" pitchFamily="18" charset="0"/>
                <a:cs typeface="Times New Roman" panose="02020603050405020304" pitchFamily="18" charset="0"/>
              </a:rPr>
              <a:t>Sur-responsabilisation</a:t>
            </a:r>
          </a:p>
        </p:txBody>
      </p:sp>
      <p:cxnSp>
        <p:nvCxnSpPr>
          <p:cNvPr id="23" name="Connecteur en arc 22"/>
          <p:cNvCxnSpPr/>
          <p:nvPr/>
        </p:nvCxnSpPr>
        <p:spPr>
          <a:xfrm>
            <a:off x="6813377" y="576657"/>
            <a:ext cx="4759484" cy="1337302"/>
          </a:xfrm>
          <a:prstGeom prst="curvedConnector2">
            <a:avLst/>
          </a:prstGeom>
          <a:ln w="38100">
            <a:solidFill>
              <a:srgbClr val="FB8989"/>
            </a:solidFill>
            <a:prstDash val="lgDash"/>
            <a:tailEnd type="triangle"/>
          </a:ln>
        </p:spPr>
        <p:style>
          <a:lnRef idx="1">
            <a:schemeClr val="accent2"/>
          </a:lnRef>
          <a:fillRef idx="0">
            <a:schemeClr val="accent2"/>
          </a:fillRef>
          <a:effectRef idx="0">
            <a:schemeClr val="accent2"/>
          </a:effectRef>
          <a:fontRef idx="minor">
            <a:schemeClr val="tx1"/>
          </a:fontRef>
        </p:style>
      </p:cxnSp>
      <p:sp>
        <p:nvSpPr>
          <p:cNvPr id="24" name="Ellipse 23"/>
          <p:cNvSpPr/>
          <p:nvPr/>
        </p:nvSpPr>
        <p:spPr>
          <a:xfrm>
            <a:off x="10685864" y="1880306"/>
            <a:ext cx="1445006" cy="769089"/>
          </a:xfrm>
          <a:prstGeom prst="ellipse">
            <a:avLst/>
          </a:prstGeom>
          <a:ln w="19050">
            <a:solidFill>
              <a:srgbClr val="FB8989"/>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fr-FR" sz="1600" dirty="0">
                <a:solidFill>
                  <a:prstClr val="black"/>
                </a:solidFill>
                <a:latin typeface="Times New Roman" panose="02020603050405020304" pitchFamily="18" charset="0"/>
                <a:cs typeface="Times New Roman" panose="02020603050405020304" pitchFamily="18" charset="0"/>
              </a:rPr>
              <a:t>Défiance</a:t>
            </a:r>
          </a:p>
        </p:txBody>
      </p:sp>
      <p:sp>
        <p:nvSpPr>
          <p:cNvPr id="25" name="Ellipse 24"/>
          <p:cNvSpPr/>
          <p:nvPr/>
        </p:nvSpPr>
        <p:spPr>
          <a:xfrm>
            <a:off x="4667711" y="114928"/>
            <a:ext cx="2492059" cy="1081411"/>
          </a:xfrm>
          <a:prstGeom prst="ellipse">
            <a:avLst/>
          </a:prstGeom>
          <a:solidFill>
            <a:srgbClr val="FB898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fr-FR" b="1" dirty="0">
                <a:solidFill>
                  <a:prstClr val="black"/>
                </a:solidFill>
                <a:latin typeface="Times New Roman" panose="02020603050405020304" pitchFamily="18" charset="0"/>
                <a:cs typeface="Times New Roman" panose="02020603050405020304" pitchFamily="18" charset="0"/>
              </a:rPr>
              <a:t>Environnement de MEFIANCE</a:t>
            </a:r>
          </a:p>
        </p:txBody>
      </p:sp>
      <p:sp>
        <p:nvSpPr>
          <p:cNvPr id="26" name="Rectangle 25"/>
          <p:cNvSpPr/>
          <p:nvPr/>
        </p:nvSpPr>
        <p:spPr>
          <a:xfrm>
            <a:off x="3001702" y="4726949"/>
            <a:ext cx="3116142" cy="418191"/>
          </a:xfrm>
          <a:prstGeom prst="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fr-FR" sz="2000" dirty="0">
                <a:solidFill>
                  <a:prstClr val="black"/>
                </a:solidFill>
                <a:latin typeface="Times New Roman" panose="02020603050405020304" pitchFamily="18" charset="0"/>
                <a:cs typeface="Times New Roman" panose="02020603050405020304" pitchFamily="18" charset="0"/>
              </a:rPr>
              <a:t>Externalisation des causes</a:t>
            </a:r>
          </a:p>
        </p:txBody>
      </p:sp>
      <p:sp>
        <p:nvSpPr>
          <p:cNvPr id="27" name="Rectangle 26"/>
          <p:cNvSpPr/>
          <p:nvPr/>
        </p:nvSpPr>
        <p:spPr>
          <a:xfrm>
            <a:off x="3001702" y="5145277"/>
            <a:ext cx="3116142" cy="152459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Lois</a:t>
            </a:r>
          </a:p>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Droits accordés par les juges</a:t>
            </a:r>
          </a:p>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Contraintes institutionnelles</a:t>
            </a:r>
          </a:p>
          <a:p>
            <a:pPr marL="285750" indent="-285750" defTabSz="914400">
              <a:buFontTx/>
              <a:buChar char="-"/>
            </a:pPr>
            <a:r>
              <a:rPr lang="fr-FR" dirty="0">
                <a:solidFill>
                  <a:prstClr val="black"/>
                </a:solidFill>
                <a:latin typeface="Times New Roman" panose="02020603050405020304" pitchFamily="18" charset="0"/>
                <a:cs typeface="Times New Roman" panose="02020603050405020304" pitchFamily="18" charset="0"/>
              </a:rPr>
              <a:t>Double-victimisation des parents</a:t>
            </a:r>
          </a:p>
        </p:txBody>
      </p:sp>
      <p:sp>
        <p:nvSpPr>
          <p:cNvPr id="29" name="Rectangle 28"/>
          <p:cNvSpPr/>
          <p:nvPr/>
        </p:nvSpPr>
        <p:spPr>
          <a:xfrm>
            <a:off x="9933908" y="184162"/>
            <a:ext cx="1841679" cy="7475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600" dirty="0">
                <a:solidFill>
                  <a:prstClr val="white">
                    <a:lumMod val="65000"/>
                  </a:prstClr>
                </a:solidFill>
              </a:rPr>
              <a:t>Blessure, sentiment d’être trahi, abusé</a:t>
            </a:r>
          </a:p>
        </p:txBody>
      </p:sp>
      <p:cxnSp>
        <p:nvCxnSpPr>
          <p:cNvPr id="30" name="Connecteur droit avec flèche 29"/>
          <p:cNvCxnSpPr>
            <a:stCxn id="24" idx="0"/>
            <a:endCxn id="29" idx="2"/>
          </p:cNvCxnSpPr>
          <p:nvPr/>
        </p:nvCxnSpPr>
        <p:spPr>
          <a:xfrm flipH="1" flipV="1">
            <a:off x="10854748" y="931730"/>
            <a:ext cx="553619" cy="94857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3" name="Rectangle 32"/>
          <p:cNvSpPr/>
          <p:nvPr/>
        </p:nvSpPr>
        <p:spPr>
          <a:xfrm>
            <a:off x="7887533" y="1257209"/>
            <a:ext cx="2766078" cy="528033"/>
          </a:xfrm>
          <a:prstGeom prst="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a:solidFill>
                  <a:prstClr val="black"/>
                </a:solidFill>
                <a:latin typeface="Times New Roman" panose="02020603050405020304" pitchFamily="18" charset="0"/>
                <a:cs typeface="Times New Roman" panose="02020603050405020304" pitchFamily="18" charset="0"/>
              </a:rPr>
              <a:t>Manque d’informations</a:t>
            </a:r>
          </a:p>
        </p:txBody>
      </p:sp>
      <p:sp>
        <p:nvSpPr>
          <p:cNvPr id="34" name="Rectangle 33"/>
          <p:cNvSpPr/>
          <p:nvPr/>
        </p:nvSpPr>
        <p:spPr>
          <a:xfrm>
            <a:off x="7883580" y="1791304"/>
            <a:ext cx="2770031" cy="162816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Tx/>
              <a:buChar char="-"/>
            </a:pPr>
            <a:r>
              <a:rPr lang="fr-FR" dirty="0">
                <a:solidFill>
                  <a:prstClr val="black"/>
                </a:solidFill>
                <a:latin typeface="Times New Roman" panose="02020603050405020304" pitchFamily="18" charset="0"/>
                <a:cs typeface="Times New Roman" panose="02020603050405020304" pitchFamily="18" charset="0"/>
              </a:rPr>
              <a:t>Langage expert</a:t>
            </a:r>
          </a:p>
          <a:p>
            <a:pPr marL="285750" indent="-285750">
              <a:buFontTx/>
              <a:buChar char="-"/>
            </a:pPr>
            <a:r>
              <a:rPr lang="fr-FR" dirty="0">
                <a:solidFill>
                  <a:prstClr val="black"/>
                </a:solidFill>
                <a:latin typeface="Times New Roman" panose="02020603050405020304" pitchFamily="18" charset="0"/>
                <a:cs typeface="Times New Roman" panose="02020603050405020304" pitchFamily="18" charset="0"/>
              </a:rPr>
              <a:t>Contenu et contenant non-appropriés</a:t>
            </a:r>
          </a:p>
          <a:p>
            <a:pPr marL="285750" indent="-285750">
              <a:buFontTx/>
              <a:buChar char="-"/>
            </a:pPr>
            <a:r>
              <a:rPr lang="fr-FR" dirty="0">
                <a:solidFill>
                  <a:prstClr val="black"/>
                </a:solidFill>
                <a:latin typeface="Times New Roman" panose="02020603050405020304" pitchFamily="18" charset="0"/>
                <a:cs typeface="Times New Roman" panose="02020603050405020304" pitchFamily="18" charset="0"/>
              </a:rPr>
              <a:t>Incompréhension de la situation institutionnelle</a:t>
            </a:r>
          </a:p>
        </p:txBody>
      </p:sp>
      <p:sp>
        <p:nvSpPr>
          <p:cNvPr id="28" name="Triangle isocèle 27"/>
          <p:cNvSpPr/>
          <p:nvPr/>
        </p:nvSpPr>
        <p:spPr>
          <a:xfrm rot="5400000">
            <a:off x="6096456" y="5140513"/>
            <a:ext cx="445928" cy="199616"/>
          </a:xfrm>
          <a:prstGeom prst="triangle">
            <a:avLst/>
          </a:prstGeom>
          <a:solidFill>
            <a:srgbClr val="FB898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fr-FR">
              <a:solidFill>
                <a:prstClr val="black"/>
              </a:solidFill>
            </a:endParaRPr>
          </a:p>
        </p:txBody>
      </p:sp>
      <p:sp>
        <p:nvSpPr>
          <p:cNvPr id="36" name="Triangle isocèle 35"/>
          <p:cNvSpPr/>
          <p:nvPr/>
        </p:nvSpPr>
        <p:spPr>
          <a:xfrm rot="7224259">
            <a:off x="2720185" y="4844100"/>
            <a:ext cx="445928" cy="199616"/>
          </a:xfrm>
          <a:prstGeom prst="triangle">
            <a:avLst/>
          </a:prstGeom>
          <a:solidFill>
            <a:srgbClr val="FB898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fr-FR">
              <a:solidFill>
                <a:prstClr val="black"/>
              </a:solidFill>
            </a:endParaRPr>
          </a:p>
        </p:txBody>
      </p:sp>
      <p:sp>
        <p:nvSpPr>
          <p:cNvPr id="37" name="Triangle isocèle 36"/>
          <p:cNvSpPr/>
          <p:nvPr/>
        </p:nvSpPr>
        <p:spPr>
          <a:xfrm rot="4851086">
            <a:off x="8860513" y="4837283"/>
            <a:ext cx="445928" cy="199616"/>
          </a:xfrm>
          <a:prstGeom prst="triangle">
            <a:avLst/>
          </a:prstGeom>
          <a:solidFill>
            <a:srgbClr val="FB898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fr-FR">
              <a:solidFill>
                <a:prstClr val="black"/>
              </a:solidFill>
            </a:endParaRPr>
          </a:p>
        </p:txBody>
      </p:sp>
      <p:sp>
        <p:nvSpPr>
          <p:cNvPr id="38" name="Triangle isocèle 37"/>
          <p:cNvSpPr/>
          <p:nvPr/>
        </p:nvSpPr>
        <p:spPr>
          <a:xfrm rot="15329131">
            <a:off x="3573309" y="4202837"/>
            <a:ext cx="445928" cy="199616"/>
          </a:xfrm>
          <a:prstGeom prst="triangle">
            <a:avLst/>
          </a:prstGeom>
          <a:solidFill>
            <a:srgbClr val="FB898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fr-FR">
              <a:solidFill>
                <a:prstClr val="black"/>
              </a:solidFill>
            </a:endParaRPr>
          </a:p>
        </p:txBody>
      </p:sp>
      <p:sp>
        <p:nvSpPr>
          <p:cNvPr id="22" name="Triangle isocèle 21"/>
          <p:cNvSpPr/>
          <p:nvPr/>
        </p:nvSpPr>
        <p:spPr>
          <a:xfrm rot="16868279">
            <a:off x="7825020" y="4240989"/>
            <a:ext cx="445928" cy="199616"/>
          </a:xfrm>
          <a:prstGeom prst="triangle">
            <a:avLst/>
          </a:prstGeom>
          <a:solidFill>
            <a:srgbClr val="FB898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fr-FR">
              <a:solidFill>
                <a:prstClr val="black"/>
              </a:solidFill>
            </a:endParaRPr>
          </a:p>
        </p:txBody>
      </p:sp>
      <p:sp>
        <p:nvSpPr>
          <p:cNvPr id="4" name="Ellipse 3"/>
          <p:cNvSpPr/>
          <p:nvPr/>
        </p:nvSpPr>
        <p:spPr>
          <a:xfrm>
            <a:off x="4458024" y="3708135"/>
            <a:ext cx="2735466" cy="887761"/>
          </a:xfrm>
          <a:prstGeom prst="ellipse">
            <a:avLst/>
          </a:prstGeom>
          <a:solidFill>
            <a:srgbClr val="FB898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fr-FR" b="1" dirty="0">
                <a:solidFill>
                  <a:prstClr val="black"/>
                </a:solidFill>
                <a:latin typeface="Times New Roman" panose="02020603050405020304" pitchFamily="18" charset="0"/>
                <a:cs typeface="Times New Roman" panose="02020603050405020304" pitchFamily="18" charset="0"/>
              </a:rPr>
              <a:t>Environnement INCAPACITANT</a:t>
            </a:r>
          </a:p>
        </p:txBody>
      </p:sp>
      <p:cxnSp>
        <p:nvCxnSpPr>
          <p:cNvPr id="48" name="Connecteur en arc 47"/>
          <p:cNvCxnSpPr>
            <a:stCxn id="24" idx="5"/>
          </p:cNvCxnSpPr>
          <p:nvPr/>
        </p:nvCxnSpPr>
        <p:spPr>
          <a:xfrm rot="5400000">
            <a:off x="8850441" y="912068"/>
            <a:ext cx="1444116" cy="4693510"/>
          </a:xfrm>
          <a:prstGeom prst="curvedConnector2">
            <a:avLst/>
          </a:prstGeom>
          <a:ln w="38100">
            <a:solidFill>
              <a:srgbClr val="FB8989"/>
            </a:solidFill>
            <a:prstDash val="lg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095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6" grpId="0" animBg="1"/>
      <p:bldP spid="17" grpId="0" animBg="1"/>
      <p:bldP spid="18" grpId="0" animBg="1"/>
      <p:bldP spid="19" grpId="0" animBg="1"/>
      <p:bldP spid="20" grpId="0" animBg="1"/>
      <p:bldP spid="21" grpId="0" animBg="1"/>
      <p:bldP spid="10" grpId="0" animBg="1"/>
      <p:bldP spid="24" grpId="0" animBg="1"/>
      <p:bldP spid="26" grpId="0" animBg="1"/>
      <p:bldP spid="27" grpId="0" animBg="1"/>
      <p:bldP spid="29"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0488" y="2133599"/>
            <a:ext cx="10864124" cy="4345578"/>
          </a:xfrm>
        </p:spPr>
        <p:txBody>
          <a:bodyPr>
            <a:normAutofit/>
          </a:bodyPr>
          <a:lstStyle/>
          <a:p>
            <a:r>
              <a:rPr lang="fr-FR" sz="2400" dirty="0">
                <a:latin typeface="Times New Roman" panose="02020603050405020304" pitchFamily="18" charset="0"/>
                <a:cs typeface="Times New Roman" panose="02020603050405020304" pitchFamily="18" charset="0"/>
              </a:rPr>
              <a:t>La loi du 4 juin 1970 relative à l’autorité parentale </a:t>
            </a:r>
          </a:p>
          <a:p>
            <a:pPr lvl="1"/>
            <a:r>
              <a:rPr lang="fr-FR" sz="2400" dirty="0">
                <a:latin typeface="Times New Roman" panose="02020603050405020304" pitchFamily="18" charset="0"/>
                <a:cs typeface="Times New Roman" panose="02020603050405020304" pitchFamily="18" charset="0"/>
              </a:rPr>
              <a:t>promeut « l’adhésion de la famille à la mesure envisagée » et demande à ce que l’enfant soit maintenu dans son milieu actuel « chaque fois qu’il est possible »</a:t>
            </a:r>
          </a:p>
          <a:p>
            <a:r>
              <a:rPr lang="fr-FR" sz="2400" dirty="0">
                <a:latin typeface="Times New Roman" panose="02020603050405020304" pitchFamily="18" charset="0"/>
                <a:cs typeface="Times New Roman" panose="02020603050405020304" pitchFamily="18" charset="0"/>
              </a:rPr>
              <a:t>La loi du 6 juin 1984 institue une réflexion sur les modalités de coopération avec les familles</a:t>
            </a:r>
          </a:p>
          <a:p>
            <a:r>
              <a:rPr lang="fr-FR" sz="2400" dirty="0">
                <a:latin typeface="Times New Roman" panose="02020603050405020304" pitchFamily="18" charset="0"/>
                <a:cs typeface="Times New Roman" panose="02020603050405020304" pitchFamily="18" charset="0"/>
              </a:rPr>
              <a:t>Plus récemment :</a:t>
            </a:r>
          </a:p>
          <a:p>
            <a:pPr lvl="1"/>
            <a:r>
              <a:rPr lang="fr-FR" sz="2200" dirty="0">
                <a:latin typeface="Times New Roman" panose="02020603050405020304" pitchFamily="18" charset="0"/>
                <a:cs typeface="Times New Roman" panose="02020603050405020304" pitchFamily="18" charset="0"/>
              </a:rPr>
              <a:t>Loi 2002-2 : place des usagers et respect du droit à une vie familiale</a:t>
            </a:r>
          </a:p>
          <a:p>
            <a:pPr lvl="1"/>
            <a:r>
              <a:rPr lang="fr-FR" sz="2200" dirty="0">
                <a:latin typeface="Times New Roman" panose="02020603050405020304" pitchFamily="18" charset="0"/>
                <a:cs typeface="Times New Roman" panose="02020603050405020304" pitchFamily="18" charset="0"/>
              </a:rPr>
              <a:t>Loi 2007 : parents confrontés à des difficultés et ayant des responsabilités éducatives</a:t>
            </a:r>
          </a:p>
          <a:p>
            <a:pPr lvl="1"/>
            <a:r>
              <a:rPr lang="fr-FR" sz="2200" dirty="0">
                <a:latin typeface="Times New Roman" panose="02020603050405020304" pitchFamily="18" charset="0"/>
                <a:cs typeface="Times New Roman" panose="02020603050405020304" pitchFamily="18" charset="0"/>
              </a:rPr>
              <a:t>Loi 2016 : parents ayant des ressources et des responsabilités éducatives</a:t>
            </a:r>
          </a:p>
          <a:p>
            <a:endParaRPr lang="fr-FR" sz="2400" dirty="0">
              <a:latin typeface="Times New Roman" panose="02020603050405020304" pitchFamily="18" charset="0"/>
              <a:cs typeface="Times New Roman" panose="02020603050405020304" pitchFamily="18" charset="0"/>
            </a:endParaRPr>
          </a:p>
        </p:txBody>
      </p:sp>
      <p:sp>
        <p:nvSpPr>
          <p:cNvPr id="5" name="Titre 1"/>
          <p:cNvSpPr>
            <a:spLocks noGrp="1"/>
          </p:cNvSpPr>
          <p:nvPr>
            <p:ph type="title"/>
          </p:nvPr>
        </p:nvSpPr>
        <p:spPr>
          <a:xfrm>
            <a:off x="640488" y="538384"/>
            <a:ext cx="11075261" cy="1280890"/>
          </a:xfrm>
        </p:spPr>
        <p:txBody>
          <a:bodyPr/>
          <a:lstStyle/>
          <a:p>
            <a:pPr algn="ctr"/>
            <a:r>
              <a:rPr lang="fr-FR" b="1" dirty="0">
                <a:solidFill>
                  <a:schemeClr val="tx2"/>
                </a:solidFill>
              </a:rPr>
              <a:t>Evolution de la place des parents au sein de la protection de l’enfance</a:t>
            </a:r>
          </a:p>
        </p:txBody>
      </p:sp>
    </p:spTree>
    <p:extLst>
      <p:ext uri="{BB962C8B-B14F-4D97-AF65-F5344CB8AC3E}">
        <p14:creationId xmlns:p14="http://schemas.microsoft.com/office/powerpoint/2010/main" val="225028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1"/>
          <p:cNvSpPr txBox="1">
            <a:spLocks/>
          </p:cNvSpPr>
          <p:nvPr/>
        </p:nvSpPr>
        <p:spPr>
          <a:xfrm>
            <a:off x="356460" y="334081"/>
            <a:ext cx="11101082" cy="1280890"/>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solidFill>
                  <a:schemeClr val="tx2"/>
                </a:solidFill>
              </a:rPr>
              <a:t>Approche DPA</a:t>
            </a:r>
          </a:p>
        </p:txBody>
      </p:sp>
      <p:sp>
        <p:nvSpPr>
          <p:cNvPr id="5" name="Zone de texte 26"/>
          <p:cNvSpPr txBox="1"/>
          <p:nvPr/>
        </p:nvSpPr>
        <p:spPr>
          <a:xfrm>
            <a:off x="3695755" y="799407"/>
            <a:ext cx="5162494" cy="15288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4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Adoption d’une unité d’analyse « acteurs en contexte »</a:t>
            </a:r>
            <a:endParaRPr lang="fr-FR" sz="24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Qui veut quoi pour qui et pourquoi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Zone de texte 31"/>
          <p:cNvSpPr txBox="1"/>
          <p:nvPr/>
        </p:nvSpPr>
        <p:spPr>
          <a:xfrm>
            <a:off x="3480487" y="4757502"/>
            <a:ext cx="5593028" cy="14510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4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Introduction d’une démarche d’action </a:t>
            </a:r>
            <a:r>
              <a:rPr lang="fr-FR" sz="24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conscientisante</a:t>
            </a:r>
            <a:endParaRPr lang="fr-FR" sz="24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Qu’est-ce qui a été tenté et quels enseignements on en tire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Zone de texte 32"/>
          <p:cNvSpPr txBox="1"/>
          <p:nvPr/>
        </p:nvSpPr>
        <p:spPr>
          <a:xfrm>
            <a:off x="408361" y="2521959"/>
            <a:ext cx="4266292" cy="19071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4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Négociation de la définition du problème et des solutions aves les personnes concernées</a:t>
            </a:r>
            <a:endParaRPr lang="fr-FR" sz="24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Qu’en pensent les personnes concernées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Zone de texte 33"/>
          <p:cNvSpPr txBox="1"/>
          <p:nvPr/>
        </p:nvSpPr>
        <p:spPr>
          <a:xfrm>
            <a:off x="7974954" y="2685434"/>
            <a:ext cx="3965201" cy="1817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4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Prise en compte des contextes d’application</a:t>
            </a:r>
            <a:endParaRPr lang="fr-FR" sz="24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Compte tenu de la situation, qu’est-ce qui peut être tenté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17"/>
          <p:cNvSpPr>
            <a:spLocks noChangeArrowheads="1"/>
          </p:cNvSpPr>
          <p:nvPr/>
        </p:nvSpPr>
        <p:spPr bwMode="auto">
          <a:xfrm>
            <a:off x="2407024" y="-3778624"/>
            <a:ext cx="16858850" cy="84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0" name="Rectangle 22"/>
          <p:cNvSpPr>
            <a:spLocks noChangeArrowheads="1"/>
          </p:cNvSpPr>
          <p:nvPr/>
        </p:nvSpPr>
        <p:spPr bwMode="auto">
          <a:xfrm>
            <a:off x="2407024" y="-3321424"/>
            <a:ext cx="16858850" cy="84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1" name="Flèche à quatre pointes 10"/>
          <p:cNvSpPr/>
          <p:nvPr/>
        </p:nvSpPr>
        <p:spPr>
          <a:xfrm>
            <a:off x="4748224" y="2010497"/>
            <a:ext cx="3057555" cy="2875818"/>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 name="ZoneTexte 1">
            <a:extLst>
              <a:ext uri="{FF2B5EF4-FFF2-40B4-BE49-F238E27FC236}">
                <a16:creationId xmlns:a16="http://schemas.microsoft.com/office/drawing/2014/main" id="{C5182AB7-2D14-4551-A8AD-A9C047655C37}"/>
              </a:ext>
            </a:extLst>
          </p:cNvPr>
          <p:cNvSpPr txBox="1"/>
          <p:nvPr/>
        </p:nvSpPr>
        <p:spPr>
          <a:xfrm>
            <a:off x="9606709" y="5897117"/>
            <a:ext cx="2060154" cy="400110"/>
          </a:xfrm>
          <a:prstGeom prst="rect">
            <a:avLst/>
          </a:prstGeom>
          <a:noFill/>
        </p:spPr>
        <p:txBody>
          <a:bodyPr wrap="square" rtlCol="0">
            <a:spAutoFit/>
          </a:bodyPr>
          <a:lstStyle/>
          <a:p>
            <a:r>
              <a:rPr lang="fr-FR" sz="2000" dirty="0">
                <a:solidFill>
                  <a:schemeClr val="bg2">
                    <a:lumMod val="50000"/>
                  </a:schemeClr>
                </a:solidFill>
                <a:latin typeface="Times New Roman" panose="02020603050405020304" pitchFamily="18" charset="0"/>
                <a:cs typeface="Times New Roman" panose="02020603050405020304" pitchFamily="18" charset="0"/>
              </a:rPr>
              <a:t>Le Bossé, 2012</a:t>
            </a:r>
          </a:p>
        </p:txBody>
      </p:sp>
    </p:spTree>
    <p:extLst>
      <p:ext uri="{BB962C8B-B14F-4D97-AF65-F5344CB8AC3E}">
        <p14:creationId xmlns:p14="http://schemas.microsoft.com/office/powerpoint/2010/main" val="115152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a:srcRect l="66134"/>
          <a:stretch/>
        </p:blipFill>
        <p:spPr>
          <a:xfrm rot="957739">
            <a:off x="10561820" y="219230"/>
            <a:ext cx="1088253" cy="1657751"/>
          </a:xfrm>
          <a:prstGeom prst="rect">
            <a:avLst/>
          </a:prstGeom>
        </p:spPr>
      </p:pic>
      <p:sp>
        <p:nvSpPr>
          <p:cNvPr id="9" name="Espace réservé du contenu 8"/>
          <p:cNvSpPr>
            <a:spLocks noGrp="1"/>
          </p:cNvSpPr>
          <p:nvPr>
            <p:ph idx="1"/>
          </p:nvPr>
        </p:nvSpPr>
        <p:spPr>
          <a:xfrm>
            <a:off x="457200" y="1994657"/>
            <a:ext cx="11242713" cy="4417015"/>
          </a:xfrm>
        </p:spPr>
        <p:txBody>
          <a:bodyPr>
            <a:normAutofit/>
          </a:bodyPr>
          <a:lstStyle/>
          <a:p>
            <a:pPr algn="just"/>
            <a:r>
              <a:rPr lang="fr-FR" sz="2400" dirty="0">
                <a:latin typeface="Times New Roman" panose="02020603050405020304" pitchFamily="18" charset="0"/>
                <a:cs typeface="Times New Roman" panose="02020603050405020304" pitchFamily="18" charset="0"/>
              </a:rPr>
              <a:t>Penser la co-éducation et l’accompagnement vers le développement du pouvoir d’agir des parents permet d’adopter un positionnement éthique et respectueux de la personne. </a:t>
            </a:r>
          </a:p>
          <a:p>
            <a:pPr marL="0" indent="0" algn="just">
              <a:buNone/>
            </a:pPr>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L’environnement capacitant permet de s’élever au-delà du débat éducatif entre conformisme et émancipation : il tient compte des possibilités effectives d’agir.</a:t>
            </a:r>
          </a:p>
          <a:p>
            <a:pPr marL="0" indent="0" algn="just">
              <a:buNone/>
            </a:pPr>
            <a:endParaRPr lang="fr-FR" sz="2400" dirty="0">
              <a:latin typeface="Times New Roman" panose="02020603050405020304" pitchFamily="18" charset="0"/>
              <a:cs typeface="Times New Roman" panose="02020603050405020304" pitchFamily="18" charset="0"/>
            </a:endParaRPr>
          </a:p>
        </p:txBody>
      </p:sp>
      <p:sp>
        <p:nvSpPr>
          <p:cNvPr id="6" name="Titre 1">
            <a:extLst>
              <a:ext uri="{FF2B5EF4-FFF2-40B4-BE49-F238E27FC236}">
                <a16:creationId xmlns:a16="http://schemas.microsoft.com/office/drawing/2014/main" id="{1316434A-79E6-420E-B775-0A9BAD868EAB}"/>
              </a:ext>
            </a:extLst>
          </p:cNvPr>
          <p:cNvSpPr txBox="1">
            <a:spLocks/>
          </p:cNvSpPr>
          <p:nvPr/>
        </p:nvSpPr>
        <p:spPr>
          <a:xfrm>
            <a:off x="457200" y="446328"/>
            <a:ext cx="11399838" cy="1203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schemeClr val="tx2"/>
                </a:solidFill>
                <a:effectLst/>
                <a:uLnTx/>
                <a:uFillTx/>
                <a:ea typeface="+mj-ea"/>
                <a:cs typeface="+mj-cs"/>
              </a:rPr>
              <a:t>Conclusion </a:t>
            </a:r>
          </a:p>
        </p:txBody>
      </p:sp>
    </p:spTree>
    <p:extLst>
      <p:ext uri="{BB962C8B-B14F-4D97-AF65-F5344CB8AC3E}">
        <p14:creationId xmlns:p14="http://schemas.microsoft.com/office/powerpoint/2010/main" val="16897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a:srcRect l="66134"/>
          <a:stretch/>
        </p:blipFill>
        <p:spPr>
          <a:xfrm rot="957739">
            <a:off x="10561820" y="219230"/>
            <a:ext cx="1088253" cy="1657751"/>
          </a:xfrm>
          <a:prstGeom prst="rect">
            <a:avLst/>
          </a:prstGeom>
        </p:spPr>
      </p:pic>
      <p:sp>
        <p:nvSpPr>
          <p:cNvPr id="9" name="Espace réservé du contenu 8"/>
          <p:cNvSpPr>
            <a:spLocks noGrp="1"/>
          </p:cNvSpPr>
          <p:nvPr>
            <p:ph idx="1"/>
          </p:nvPr>
        </p:nvSpPr>
        <p:spPr>
          <a:xfrm>
            <a:off x="457200" y="1994657"/>
            <a:ext cx="11242713" cy="4687223"/>
          </a:xfrm>
        </p:spPr>
        <p:txBody>
          <a:bodyPr>
            <a:normAutofit/>
          </a:bodyPr>
          <a:lstStyle/>
          <a:p>
            <a:pPr algn="just"/>
            <a:r>
              <a:rPr lang="fr-FR" sz="2400" dirty="0">
                <a:latin typeface="Times New Roman" panose="02020603050405020304" pitchFamily="18" charset="0"/>
                <a:cs typeface="Times New Roman" panose="02020603050405020304" pitchFamily="18" charset="0"/>
              </a:rPr>
              <a:t>Se centrer en priorité sur les besoins et le développement de l’enfant.</a:t>
            </a:r>
          </a:p>
          <a:p>
            <a:pPr algn="just"/>
            <a:r>
              <a:rPr lang="fr-FR" sz="2400" dirty="0">
                <a:latin typeface="Times New Roman" panose="02020603050405020304" pitchFamily="18" charset="0"/>
                <a:cs typeface="Times New Roman" panose="02020603050405020304" pitchFamily="18" charset="0"/>
              </a:rPr>
              <a:t>Evaluer en s’intéressant au contexte dans lequel s’inscrivent les liens parents-enfants.</a:t>
            </a:r>
          </a:p>
          <a:p>
            <a:pPr algn="just"/>
            <a:r>
              <a:rPr lang="fr-FR" sz="2400" dirty="0">
                <a:latin typeface="Times New Roman" panose="02020603050405020304" pitchFamily="18" charset="0"/>
                <a:cs typeface="Times New Roman" panose="02020603050405020304" pitchFamily="18" charset="0"/>
              </a:rPr>
              <a:t>Des professionnels qui se questionnent sur leurs représentations de la famille, de l’enfant et plus largement du travail social.</a:t>
            </a:r>
          </a:p>
          <a:p>
            <a:pPr algn="just"/>
            <a:r>
              <a:rPr lang="fr-FR" sz="2400" dirty="0">
                <a:latin typeface="Times New Roman" panose="02020603050405020304" pitchFamily="18" charset="0"/>
                <a:cs typeface="Times New Roman" panose="02020603050405020304" pitchFamily="18" charset="0"/>
              </a:rPr>
              <a:t>Un travail mené en parallèle : accompagner l’enfant / accompagner ses parents. </a:t>
            </a:r>
          </a:p>
          <a:p>
            <a:pPr algn="just"/>
            <a:r>
              <a:rPr lang="fr-FR" sz="2400" dirty="0">
                <a:latin typeface="Times New Roman" panose="02020603050405020304" pitchFamily="18" charset="0"/>
                <a:cs typeface="Times New Roman" panose="02020603050405020304" pitchFamily="18" charset="0"/>
              </a:rPr>
              <a:t>Accorder une place primordiale à l’établissement d’une relation parents-professionnels.</a:t>
            </a:r>
          </a:p>
          <a:p>
            <a:pPr algn="just"/>
            <a:r>
              <a:rPr lang="fr-FR" sz="2400" dirty="0">
                <a:latin typeface="Times New Roman" panose="02020603050405020304" pitchFamily="18" charset="0"/>
                <a:cs typeface="Times New Roman" panose="02020603050405020304" pitchFamily="18" charset="0"/>
              </a:rPr>
              <a:t>Offrir des occasions aux parents de développer leur pouvoir d’agir.</a:t>
            </a:r>
          </a:p>
          <a:p>
            <a:pPr algn="just"/>
            <a:r>
              <a:rPr lang="fr-FR" sz="2400" dirty="0">
                <a:latin typeface="Times New Roman" panose="02020603050405020304" pitchFamily="18" charset="0"/>
                <a:cs typeface="Times New Roman" panose="02020603050405020304" pitchFamily="18" charset="0"/>
              </a:rPr>
              <a:t>Un désenclavement des services éducatifs et médico-sociaux</a:t>
            </a:r>
          </a:p>
          <a:p>
            <a:pPr marL="0" indent="0" algn="just">
              <a:buNone/>
            </a:pPr>
            <a:endParaRPr lang="fr-FR" sz="2400" dirty="0">
              <a:latin typeface="Times New Roman" panose="02020603050405020304" pitchFamily="18" charset="0"/>
              <a:cs typeface="Times New Roman" panose="02020603050405020304" pitchFamily="18" charset="0"/>
            </a:endParaRPr>
          </a:p>
        </p:txBody>
      </p:sp>
      <p:sp>
        <p:nvSpPr>
          <p:cNvPr id="6" name="Titre 1">
            <a:extLst>
              <a:ext uri="{FF2B5EF4-FFF2-40B4-BE49-F238E27FC236}">
                <a16:creationId xmlns:a16="http://schemas.microsoft.com/office/drawing/2014/main" id="{1316434A-79E6-420E-B775-0A9BAD868EAB}"/>
              </a:ext>
            </a:extLst>
          </p:cNvPr>
          <p:cNvSpPr txBox="1">
            <a:spLocks/>
          </p:cNvSpPr>
          <p:nvPr/>
        </p:nvSpPr>
        <p:spPr>
          <a:xfrm>
            <a:off x="457200" y="446328"/>
            <a:ext cx="11399838" cy="1203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schemeClr val="tx2"/>
                </a:solidFill>
                <a:effectLst/>
                <a:uLnTx/>
                <a:uFillTx/>
                <a:ea typeface="+mj-ea"/>
                <a:cs typeface="+mj-cs"/>
              </a:rPr>
              <a:t>Conclusion : une protection de l’enfance du XXIème siècle c’est…</a:t>
            </a:r>
          </a:p>
        </p:txBody>
      </p:sp>
    </p:spTree>
    <p:extLst>
      <p:ext uri="{BB962C8B-B14F-4D97-AF65-F5344CB8AC3E}">
        <p14:creationId xmlns:p14="http://schemas.microsoft.com/office/powerpoint/2010/main" val="1653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a:srcRect l="66134"/>
          <a:stretch/>
        </p:blipFill>
        <p:spPr>
          <a:xfrm rot="957739">
            <a:off x="10209621" y="1510559"/>
            <a:ext cx="1088253" cy="1657751"/>
          </a:xfrm>
          <a:prstGeom prst="rect">
            <a:avLst/>
          </a:prstGeom>
        </p:spPr>
      </p:pic>
      <p:sp>
        <p:nvSpPr>
          <p:cNvPr id="9" name="Espace réservé du contenu 8"/>
          <p:cNvSpPr>
            <a:spLocks noGrp="1"/>
          </p:cNvSpPr>
          <p:nvPr>
            <p:ph idx="1"/>
          </p:nvPr>
        </p:nvSpPr>
        <p:spPr>
          <a:xfrm>
            <a:off x="457200" y="2852787"/>
            <a:ext cx="11047639" cy="2172394"/>
          </a:xfrm>
        </p:spPr>
        <p:txBody>
          <a:bodyPr>
            <a:normAutofit/>
          </a:bodyPr>
          <a:lstStyle/>
          <a:p>
            <a:pPr marL="0" indent="0" algn="ctr">
              <a:buNone/>
            </a:pPr>
            <a:r>
              <a:rPr lang="fr-FR" sz="2800" b="1" dirty="0">
                <a:latin typeface="Times New Roman" panose="02020603050405020304" pitchFamily="18" charset="0"/>
                <a:cs typeface="Times New Roman" panose="02020603050405020304" pitchFamily="18" charset="0"/>
              </a:rPr>
              <a:t>Une responsabilité éducative partagée</a:t>
            </a:r>
          </a:p>
          <a:p>
            <a:pPr marL="0" indent="0" algn="ctr">
              <a:buNone/>
            </a:pPr>
            <a:r>
              <a:rPr lang="fr-FR" sz="2800" dirty="0">
                <a:latin typeface="Times New Roman" panose="02020603050405020304" pitchFamily="18" charset="0"/>
                <a:cs typeface="Times New Roman" panose="02020603050405020304" pitchFamily="18" charset="0"/>
              </a:rPr>
              <a:t>et donc…</a:t>
            </a:r>
          </a:p>
          <a:p>
            <a:pPr marL="0" indent="0" algn="ctr">
              <a:buNone/>
            </a:pPr>
            <a:r>
              <a:rPr lang="fr-FR" sz="2800" b="1" dirty="0">
                <a:latin typeface="Times New Roman" panose="02020603050405020304" pitchFamily="18" charset="0"/>
                <a:cs typeface="Times New Roman" panose="02020603050405020304" pitchFamily="18" charset="0"/>
              </a:rPr>
              <a:t>Une réflexion autour de l’idée de cité éducative où chacun contribue, de sa place, au développement de l’enfant. </a:t>
            </a:r>
          </a:p>
          <a:p>
            <a:pPr marL="0" indent="0" algn="just">
              <a:buNone/>
            </a:pPr>
            <a:endParaRPr lang="fr-FR" sz="2400" dirty="0">
              <a:latin typeface="Times New Roman" panose="02020603050405020304" pitchFamily="18" charset="0"/>
              <a:cs typeface="Times New Roman" panose="02020603050405020304" pitchFamily="18" charset="0"/>
            </a:endParaRPr>
          </a:p>
          <a:p>
            <a:pPr marL="0" indent="0" algn="just">
              <a:buNone/>
            </a:pPr>
            <a:endParaRPr lang="fr-FR" sz="2400" dirty="0">
              <a:latin typeface="Times New Roman" panose="02020603050405020304" pitchFamily="18" charset="0"/>
              <a:cs typeface="Times New Roman" panose="02020603050405020304" pitchFamily="18" charset="0"/>
            </a:endParaRPr>
          </a:p>
        </p:txBody>
      </p:sp>
      <p:sp>
        <p:nvSpPr>
          <p:cNvPr id="6" name="Titre 1">
            <a:extLst>
              <a:ext uri="{FF2B5EF4-FFF2-40B4-BE49-F238E27FC236}">
                <a16:creationId xmlns:a16="http://schemas.microsoft.com/office/drawing/2014/main" id="{1316434A-79E6-420E-B775-0A9BAD868EAB}"/>
              </a:ext>
            </a:extLst>
          </p:cNvPr>
          <p:cNvSpPr txBox="1">
            <a:spLocks/>
          </p:cNvSpPr>
          <p:nvPr/>
        </p:nvSpPr>
        <p:spPr>
          <a:xfrm>
            <a:off x="457200" y="791105"/>
            <a:ext cx="11399838" cy="1203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schemeClr val="tx2"/>
                </a:solidFill>
                <a:effectLst/>
                <a:uLnTx/>
                <a:uFillTx/>
                <a:ea typeface="+mj-ea"/>
                <a:cs typeface="+mj-cs"/>
              </a:rPr>
              <a:t>Conclusion : une protection de l’enfance du XXIème siècle c’est…</a:t>
            </a:r>
          </a:p>
        </p:txBody>
      </p:sp>
    </p:spTree>
    <p:extLst>
      <p:ext uri="{BB962C8B-B14F-4D97-AF65-F5344CB8AC3E}">
        <p14:creationId xmlns:p14="http://schemas.microsoft.com/office/powerpoint/2010/main" val="3282072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bg1"/>
            </a:gs>
            <a:gs pos="81000">
              <a:schemeClr val="accent6">
                <a:lumMod val="40000"/>
                <a:lumOff val="60000"/>
              </a:schemeClr>
            </a:gs>
            <a:gs pos="100000">
              <a:srgbClr val="2995BB"/>
            </a:gs>
          </a:gsLst>
          <a:lin ang="5400000" scaled="1"/>
          <a:tileRect/>
        </a:gra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689407" y="5173517"/>
            <a:ext cx="8915399" cy="541596"/>
          </a:xfrm>
        </p:spPr>
        <p:txBody>
          <a:bodyPr>
            <a:noAutofit/>
          </a:bodyPr>
          <a:lstStyle/>
          <a:p>
            <a:pPr algn="r"/>
            <a:r>
              <a:rPr lang="fr-FR" sz="3200" b="1" dirty="0">
                <a:solidFill>
                  <a:schemeClr val="accent1">
                    <a:lumMod val="50000"/>
                  </a:schemeClr>
                </a:solidFill>
              </a:rPr>
              <a:t>Manon Grandval</a:t>
            </a:r>
          </a:p>
          <a:p>
            <a:pPr lvl="0" algn="r"/>
            <a:r>
              <a:rPr lang="fr-FR" sz="2000" dirty="0" err="1">
                <a:solidFill>
                  <a:prstClr val="black"/>
                </a:solidFill>
              </a:rPr>
              <a:t>m.grandval@praxis.alsace</a:t>
            </a:r>
            <a:endParaRPr lang="fr-FR" sz="2000" dirty="0">
              <a:solidFill>
                <a:prstClr val="black"/>
              </a:solidFill>
            </a:endParaRPr>
          </a:p>
          <a:p>
            <a:pPr algn="r"/>
            <a:endParaRPr lang="fr-FR" sz="3200" b="1" dirty="0">
              <a:solidFill>
                <a:schemeClr val="accent1">
                  <a:lumMod val="50000"/>
                </a:schemeClr>
              </a:solidFill>
            </a:endParaRPr>
          </a:p>
        </p:txBody>
      </p:sp>
      <p:pic>
        <p:nvPicPr>
          <p:cNvPr id="10" name="Image 9">
            <a:extLst>
              <a:ext uri="{FF2B5EF4-FFF2-40B4-BE49-F238E27FC236}">
                <a16:creationId xmlns:a16="http://schemas.microsoft.com/office/drawing/2014/main" id="{E36F7903-30CE-40CE-B9C9-AB9AD50069A2}"/>
              </a:ext>
            </a:extLst>
          </p:cNvPr>
          <p:cNvPicPr>
            <a:picLocks noChangeAspect="1"/>
          </p:cNvPicPr>
          <p:nvPr/>
        </p:nvPicPr>
        <p:blipFill rotWithShape="1">
          <a:blip r:embed="rId2"/>
          <a:srcRect l="66134"/>
          <a:stretch/>
        </p:blipFill>
        <p:spPr>
          <a:xfrm rot="21343514">
            <a:off x="9837773" y="829392"/>
            <a:ext cx="1088253" cy="1657751"/>
          </a:xfrm>
          <a:prstGeom prst="rect">
            <a:avLst/>
          </a:prstGeom>
        </p:spPr>
      </p:pic>
      <p:pic>
        <p:nvPicPr>
          <p:cNvPr id="11" name="Image 10">
            <a:extLst>
              <a:ext uri="{FF2B5EF4-FFF2-40B4-BE49-F238E27FC236}">
                <a16:creationId xmlns:a16="http://schemas.microsoft.com/office/drawing/2014/main" id="{5D8F1375-5F61-4D5C-980B-0653B4B48510}"/>
              </a:ext>
            </a:extLst>
          </p:cNvPr>
          <p:cNvPicPr>
            <a:picLocks noChangeAspect="1"/>
          </p:cNvPicPr>
          <p:nvPr/>
        </p:nvPicPr>
        <p:blipFill rotWithShape="1">
          <a:blip r:embed="rId2"/>
          <a:srcRect l="66134"/>
          <a:stretch/>
        </p:blipFill>
        <p:spPr>
          <a:xfrm rot="957739">
            <a:off x="8682218" y="1628490"/>
            <a:ext cx="1088253" cy="1657751"/>
          </a:xfrm>
          <a:prstGeom prst="rect">
            <a:avLst/>
          </a:prstGeom>
        </p:spPr>
      </p:pic>
      <p:sp>
        <p:nvSpPr>
          <p:cNvPr id="12" name="Titre 1">
            <a:extLst>
              <a:ext uri="{FF2B5EF4-FFF2-40B4-BE49-F238E27FC236}">
                <a16:creationId xmlns:a16="http://schemas.microsoft.com/office/drawing/2014/main" id="{756F412C-69A2-4210-96E5-34B50248F0C8}"/>
              </a:ext>
            </a:extLst>
          </p:cNvPr>
          <p:cNvSpPr txBox="1">
            <a:spLocks/>
          </p:cNvSpPr>
          <p:nvPr/>
        </p:nvSpPr>
        <p:spPr>
          <a:xfrm>
            <a:off x="2214564" y="2512378"/>
            <a:ext cx="8128564" cy="14814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5400" b="1" dirty="0"/>
              <a:t>Merci de votre attention</a:t>
            </a:r>
          </a:p>
        </p:txBody>
      </p:sp>
    </p:spTree>
    <p:extLst>
      <p:ext uri="{BB962C8B-B14F-4D97-AF65-F5344CB8AC3E}">
        <p14:creationId xmlns:p14="http://schemas.microsoft.com/office/powerpoint/2010/main" val="395250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0487" y="2059857"/>
            <a:ext cx="10892751" cy="4473678"/>
          </a:xfrm>
        </p:spPr>
        <p:txBody>
          <a:bodyPr>
            <a:normAutofit/>
          </a:bodyPr>
          <a:lstStyle/>
          <a:p>
            <a:r>
              <a:rPr lang="fr-FR" sz="2400" dirty="0">
                <a:latin typeface="Times New Roman" panose="02020603050405020304" pitchFamily="18" charset="0"/>
                <a:cs typeface="Times New Roman" panose="02020603050405020304" pitchFamily="18" charset="0"/>
              </a:rPr>
              <a:t>Presque aucun élément sur la parentalité ou les parents.</a:t>
            </a:r>
          </a:p>
          <a:p>
            <a:r>
              <a:rPr lang="fr-FR" sz="2400" dirty="0">
                <a:latin typeface="Times New Roman" panose="02020603050405020304" pitchFamily="18" charset="0"/>
                <a:cs typeface="Times New Roman" panose="02020603050405020304" pitchFamily="18" charset="0"/>
              </a:rPr>
              <a:t>« Maisons des enfants et de la famille » créées à titre expérimental. </a:t>
            </a:r>
          </a:p>
          <a:p>
            <a:pPr marL="0" indent="0">
              <a:buNone/>
            </a:pPr>
            <a:r>
              <a:rPr lang="fr-FR" sz="2400" dirty="0">
                <a:latin typeface="Times New Roman" panose="02020603050405020304" pitchFamily="18" charset="0"/>
                <a:cs typeface="Times New Roman" panose="02020603050405020304" pitchFamily="18" charset="0"/>
              </a:rPr>
              <a:t>« Elle participe notamment à l'amélioration de l'accès aux soins, à l'organisation du parcours de soins, au développement des actions de prévention, de promotion de la santé et de </a:t>
            </a:r>
            <a:r>
              <a:rPr lang="fr-FR" sz="2400" b="1" dirty="0">
                <a:latin typeface="Times New Roman" panose="02020603050405020304" pitchFamily="18" charset="0"/>
                <a:cs typeface="Times New Roman" panose="02020603050405020304" pitchFamily="18" charset="0"/>
              </a:rPr>
              <a:t>soutien à la parentalité </a:t>
            </a:r>
            <a:r>
              <a:rPr lang="fr-FR" sz="2400" dirty="0">
                <a:latin typeface="Times New Roman" panose="02020603050405020304" pitchFamily="18" charset="0"/>
                <a:cs typeface="Times New Roman" panose="02020603050405020304" pitchFamily="18" charset="0"/>
              </a:rPr>
              <a:t>ainsi qu'à </a:t>
            </a:r>
            <a:r>
              <a:rPr lang="fr-FR" sz="2400" b="1" dirty="0">
                <a:latin typeface="Times New Roman" panose="02020603050405020304" pitchFamily="18" charset="0"/>
                <a:cs typeface="Times New Roman" panose="02020603050405020304" pitchFamily="18" charset="0"/>
              </a:rPr>
              <a:t>l'accompagnement et à la formation des professionnels en contact avec les enfants et leurs familles </a:t>
            </a:r>
            <a:r>
              <a:rPr lang="fr-FR" sz="2400" dirty="0">
                <a:latin typeface="Times New Roman" panose="02020603050405020304" pitchFamily="18" charset="0"/>
                <a:cs typeface="Times New Roman" panose="02020603050405020304" pitchFamily="18" charset="0"/>
              </a:rPr>
              <a:t>sur le territoire ».</a:t>
            </a:r>
          </a:p>
          <a:p>
            <a:pPr marL="0" indent="0">
              <a:buNone/>
            </a:pPr>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Médiation familiale.</a:t>
            </a:r>
          </a:p>
          <a:p>
            <a:r>
              <a:rPr lang="fr-FR" sz="2400" dirty="0">
                <a:latin typeface="Times New Roman" panose="02020603050405020304" pitchFamily="18" charset="0"/>
                <a:cs typeface="Times New Roman" panose="02020603050405020304" pitchFamily="18" charset="0"/>
              </a:rPr>
              <a:t>Renforcement des actions de la PMI notamment en développant le soutien à la parentalité.</a:t>
            </a:r>
          </a:p>
        </p:txBody>
      </p:sp>
      <p:sp>
        <p:nvSpPr>
          <p:cNvPr id="5" name="Titre 1"/>
          <p:cNvSpPr>
            <a:spLocks noGrp="1"/>
          </p:cNvSpPr>
          <p:nvPr>
            <p:ph type="title"/>
          </p:nvPr>
        </p:nvSpPr>
        <p:spPr>
          <a:xfrm>
            <a:off x="640488" y="538384"/>
            <a:ext cx="11075261" cy="1280890"/>
          </a:xfrm>
        </p:spPr>
        <p:txBody>
          <a:bodyPr/>
          <a:lstStyle/>
          <a:p>
            <a:pPr algn="ctr"/>
            <a:r>
              <a:rPr lang="fr-FR" b="1" dirty="0">
                <a:solidFill>
                  <a:schemeClr val="tx2"/>
                </a:solidFill>
              </a:rPr>
              <a:t>La loi du 7 février 2022 relative à la protection des enfants</a:t>
            </a:r>
          </a:p>
        </p:txBody>
      </p:sp>
    </p:spTree>
    <p:extLst>
      <p:ext uri="{BB962C8B-B14F-4D97-AF65-F5344CB8AC3E}">
        <p14:creationId xmlns:p14="http://schemas.microsoft.com/office/powerpoint/2010/main" val="63864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1813" y="559716"/>
            <a:ext cx="11269662" cy="883322"/>
          </a:xfrm>
        </p:spPr>
        <p:txBody>
          <a:bodyPr/>
          <a:lstStyle/>
          <a:p>
            <a:pPr algn="ctr"/>
            <a:r>
              <a:rPr lang="fr-FR" b="1" dirty="0">
                <a:solidFill>
                  <a:schemeClr val="tx2"/>
                </a:solidFill>
              </a:rPr>
              <a:t>Situation paradoxale en protection de l’enfance</a:t>
            </a:r>
          </a:p>
        </p:txBody>
      </p:sp>
      <p:sp>
        <p:nvSpPr>
          <p:cNvPr id="3" name="Espace réservé du contenu 2"/>
          <p:cNvSpPr>
            <a:spLocks noGrp="1"/>
          </p:cNvSpPr>
          <p:nvPr>
            <p:ph idx="1"/>
          </p:nvPr>
        </p:nvSpPr>
        <p:spPr>
          <a:xfrm>
            <a:off x="973603" y="1567543"/>
            <a:ext cx="10386081" cy="3282043"/>
          </a:xfrm>
        </p:spPr>
        <p:txBody>
          <a:bodyPr>
            <a:normAutofit lnSpcReduction="10000"/>
          </a:bodyPr>
          <a:lstStyle/>
          <a:p>
            <a:r>
              <a:rPr lang="fr-FR" sz="2400" dirty="0">
                <a:latin typeface="Times New Roman" panose="02020603050405020304" pitchFamily="18" charset="0"/>
                <a:cs typeface="Times New Roman" panose="02020603050405020304" pitchFamily="18" charset="0"/>
              </a:rPr>
              <a:t>Constat : les lois laissent une place à la famille, à la parentalité.</a:t>
            </a:r>
          </a:p>
          <a:p>
            <a:r>
              <a:rPr lang="fr-FR" sz="2400" dirty="0">
                <a:latin typeface="Times New Roman" panose="02020603050405020304" pitchFamily="18" charset="0"/>
                <a:cs typeface="Times New Roman" panose="02020603050405020304" pitchFamily="18" charset="0"/>
              </a:rPr>
              <a:t>A qui bénéficient les services de protection de l’enfance ? L’enfant est-il le seul « bénéficiaire » ?</a:t>
            </a:r>
          </a:p>
          <a:p>
            <a:r>
              <a:rPr lang="fr-FR" sz="2400" dirty="0">
                <a:latin typeface="Times New Roman" panose="02020603050405020304" pitchFamily="18" charset="0"/>
                <a:cs typeface="Times New Roman" panose="02020603050405020304" pitchFamily="18" charset="0"/>
              </a:rPr>
              <a:t>Convention internationale des droits de l’enfant (1989) :</a:t>
            </a:r>
          </a:p>
          <a:p>
            <a:pPr lvl="1"/>
            <a:r>
              <a:rPr lang="fr-FR" sz="2400" dirty="0">
                <a:latin typeface="Times New Roman" panose="02020603050405020304" pitchFamily="18" charset="0"/>
                <a:cs typeface="Times New Roman" panose="02020603050405020304" pitchFamily="18" charset="0"/>
              </a:rPr>
              <a:t>L’enfant est vulnérable : l’Etat doit se concentrer sur « l’intérêt supérieur de l’enfant » </a:t>
            </a:r>
          </a:p>
          <a:p>
            <a:pPr lvl="1"/>
            <a:r>
              <a:rPr lang="fr-FR" sz="2400" dirty="0">
                <a:latin typeface="Times New Roman" panose="02020603050405020304" pitchFamily="18" charset="0"/>
                <a:cs typeface="Times New Roman" panose="02020603050405020304" pitchFamily="18" charset="0"/>
              </a:rPr>
              <a:t>Famille considérée comme le « milieu naturel pour la croissance et le bien-être » de l’enfant</a:t>
            </a:r>
          </a:p>
        </p:txBody>
      </p:sp>
      <p:sp>
        <p:nvSpPr>
          <p:cNvPr id="5" name="Rectangle 4"/>
          <p:cNvSpPr/>
          <p:nvPr/>
        </p:nvSpPr>
        <p:spPr>
          <a:xfrm>
            <a:off x="973603" y="4938168"/>
            <a:ext cx="10386082" cy="1440180"/>
          </a:xfrm>
          <a:prstGeom prst="rect">
            <a:avLst/>
          </a:prstGeom>
          <a:ln w="38100">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Paradoxe de la protection de l’enfance : </a:t>
            </a:r>
          </a:p>
          <a:p>
            <a:pPr algn="ctr"/>
            <a:r>
              <a:rPr lang="fr-FR" sz="2800" dirty="0">
                <a:latin typeface="Times New Roman" panose="02020603050405020304" pitchFamily="18" charset="0"/>
                <a:cs typeface="Times New Roman" panose="02020603050405020304" pitchFamily="18" charset="0"/>
              </a:rPr>
              <a:t>Coopération des parents // Parents qui mettent l’enfant en danger</a:t>
            </a:r>
          </a:p>
        </p:txBody>
      </p:sp>
    </p:spTree>
    <p:extLst>
      <p:ext uri="{BB962C8B-B14F-4D97-AF65-F5344CB8AC3E}">
        <p14:creationId xmlns:p14="http://schemas.microsoft.com/office/powerpoint/2010/main" val="135279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1812" y="787782"/>
            <a:ext cx="11112502" cy="1280890"/>
          </a:xfrm>
        </p:spPr>
        <p:txBody>
          <a:bodyPr/>
          <a:lstStyle/>
          <a:p>
            <a:pPr algn="ctr"/>
            <a:r>
              <a:rPr lang="fr-FR" b="1" dirty="0">
                <a:solidFill>
                  <a:schemeClr val="tx2"/>
                </a:solidFill>
              </a:rPr>
              <a:t>Définition du travail social</a:t>
            </a:r>
          </a:p>
        </p:txBody>
      </p:sp>
      <p:sp>
        <p:nvSpPr>
          <p:cNvPr id="3" name="Espace réservé du contenu 2"/>
          <p:cNvSpPr>
            <a:spLocks noGrp="1"/>
          </p:cNvSpPr>
          <p:nvPr>
            <p:ph idx="1"/>
          </p:nvPr>
        </p:nvSpPr>
        <p:spPr>
          <a:xfrm>
            <a:off x="753269" y="1915071"/>
            <a:ext cx="10906919" cy="4155147"/>
          </a:xfrm>
        </p:spPr>
        <p:txBody>
          <a:bodyPr>
            <a:normAutofit/>
          </a:bodyPr>
          <a:lstStyle/>
          <a:p>
            <a:pPr marL="0" indent="0">
              <a:buNone/>
            </a:pPr>
            <a:r>
              <a:rPr lang="fr-FR" sz="2400" dirty="0">
                <a:latin typeface="Times New Roman" panose="02020603050405020304" pitchFamily="18" charset="0"/>
                <a:cs typeface="Times New Roman" panose="02020603050405020304" pitchFamily="18" charset="0"/>
              </a:rPr>
              <a:t>Dans le décret n°2017-877 du 6 mai 2017, le Haut Conseil du travail social propose une définition du travail social :</a:t>
            </a:r>
          </a:p>
          <a:p>
            <a:pPr lvl="1" algn="just"/>
            <a:r>
              <a:rPr lang="fr-FR" sz="2400" dirty="0">
                <a:latin typeface="Times New Roman" panose="02020603050405020304" pitchFamily="18" charset="0"/>
                <a:cs typeface="Times New Roman" panose="02020603050405020304" pitchFamily="18" charset="0"/>
              </a:rPr>
              <a:t>« Dans un but d'émancipation, d'accès à l'autonomie, de protection et de participation des personnes, le travail social contribue à promouvoir, par des approches individuelles et collectives, le changement social, le développement social et la cohésion de la société. </a:t>
            </a:r>
            <a:r>
              <a:rPr lang="fr-FR" sz="2400" b="1" dirty="0">
                <a:latin typeface="Times New Roman" panose="02020603050405020304" pitchFamily="18" charset="0"/>
                <a:cs typeface="Times New Roman" panose="02020603050405020304" pitchFamily="18" charset="0"/>
              </a:rPr>
              <a:t>Il participe au développement des capacités des personnes à agir pour elles-mêmes et dans leur environnement. </a:t>
            </a:r>
            <a:r>
              <a:rPr lang="fr-FR" sz="2400" dirty="0">
                <a:latin typeface="Times New Roman" panose="02020603050405020304" pitchFamily="18" charset="0"/>
                <a:cs typeface="Times New Roman" panose="02020603050405020304" pitchFamily="18" charset="0"/>
              </a:rPr>
              <a:t>».</a:t>
            </a:r>
          </a:p>
          <a:p>
            <a:pPr marL="457200" lvl="1" indent="0" algn="just">
              <a:buNone/>
            </a:pPr>
            <a:endParaRPr lang="fr-FR" sz="2400" dirty="0">
              <a:latin typeface="Times New Roman" panose="02020603050405020304" pitchFamily="18" charset="0"/>
              <a:cs typeface="Times New Roman" panose="02020603050405020304" pitchFamily="18" charset="0"/>
            </a:endParaRPr>
          </a:p>
          <a:p>
            <a:pPr marL="0" indent="0" algn="ctr">
              <a:buNone/>
            </a:pPr>
            <a:r>
              <a:rPr lang="fr-FR" sz="2400" b="1" dirty="0">
                <a:latin typeface="Times New Roman" panose="02020603050405020304" pitchFamily="18" charset="0"/>
                <a:cs typeface="Times New Roman" panose="02020603050405020304" pitchFamily="18" charset="0"/>
              </a:rPr>
              <a:t>Le travail social en protection de l’enfance s’adresse-t-il seulement à l’enfant ?</a:t>
            </a:r>
          </a:p>
          <a:p>
            <a:pPr marL="0" indent="0">
              <a:buNone/>
            </a:pPr>
            <a:endParaRPr lang="fr-FR" sz="24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1188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1812" y="734204"/>
            <a:ext cx="11112502" cy="1280890"/>
          </a:xfrm>
        </p:spPr>
        <p:txBody>
          <a:bodyPr/>
          <a:lstStyle/>
          <a:p>
            <a:pPr algn="ctr"/>
            <a:r>
              <a:rPr lang="fr-FR" b="1" dirty="0">
                <a:solidFill>
                  <a:schemeClr val="tx2"/>
                </a:solidFill>
              </a:rPr>
              <a:t>Penser en termes de développement social durable</a:t>
            </a:r>
          </a:p>
        </p:txBody>
      </p:sp>
      <p:sp>
        <p:nvSpPr>
          <p:cNvPr id="3" name="Espace réservé du contenu 2"/>
          <p:cNvSpPr>
            <a:spLocks noGrp="1"/>
          </p:cNvSpPr>
          <p:nvPr>
            <p:ph idx="1"/>
          </p:nvPr>
        </p:nvSpPr>
        <p:spPr>
          <a:xfrm>
            <a:off x="690914" y="2068672"/>
            <a:ext cx="10953400" cy="4229644"/>
          </a:xfrm>
        </p:spPr>
        <p:txBody>
          <a:bodyPr>
            <a:noAutofit/>
          </a:bodyPr>
          <a:lstStyle/>
          <a:p>
            <a:pPr marL="0" indent="0">
              <a:buNone/>
            </a:pPr>
            <a:r>
              <a:rPr lang="fr-FR" sz="2400" dirty="0">
                <a:latin typeface="Times New Roman" panose="02020603050405020304" pitchFamily="18" charset="0"/>
                <a:cs typeface="Times New Roman" panose="02020603050405020304" pitchFamily="18" charset="0"/>
              </a:rPr>
              <a:t>Le développement durable vise à </a:t>
            </a:r>
          </a:p>
          <a:p>
            <a:pPr lvl="1"/>
            <a:r>
              <a:rPr lang="fr-FR" sz="2400" dirty="0">
                <a:latin typeface="Times New Roman" panose="02020603050405020304" pitchFamily="18" charset="0"/>
                <a:cs typeface="Times New Roman" panose="02020603050405020304" pitchFamily="18" charset="0"/>
              </a:rPr>
              <a:t>« satisfaire les besoins des générations actuelles sans compromettre la capacité des générations futures à répondre aux leurs » </a:t>
            </a:r>
            <a:r>
              <a:rPr lang="fr-FR" sz="2000" dirty="0">
                <a:solidFill>
                  <a:schemeClr val="bg2">
                    <a:lumMod val="50000"/>
                  </a:schemeClr>
                </a:solidFill>
                <a:latin typeface="Times New Roman" panose="02020603050405020304" pitchFamily="18" charset="0"/>
                <a:cs typeface="Times New Roman" panose="02020603050405020304" pitchFamily="18" charset="0"/>
              </a:rPr>
              <a:t>(ONU, Rapport Brundtland).</a:t>
            </a:r>
            <a:endParaRPr lang="fr-FR" sz="2000" dirty="0">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Questionnement sur le bienfondé des stratégies de protection de l’enfance à long terme : </a:t>
            </a:r>
          </a:p>
          <a:p>
            <a:pPr lvl="1"/>
            <a:r>
              <a:rPr lang="fr-FR" sz="2400" dirty="0">
                <a:latin typeface="Times New Roman" panose="02020603050405020304" pitchFamily="18" charset="0"/>
                <a:cs typeface="Times New Roman" panose="02020603050405020304" pitchFamily="18" charset="0"/>
              </a:rPr>
              <a:t>Comment le développement pourrait s’avérer durable pour réduire les situations de vulnérabilités parentales ?</a:t>
            </a:r>
          </a:p>
          <a:p>
            <a:pPr marL="457200" lvl="1" indent="0">
              <a:buNone/>
            </a:pPr>
            <a:endParaRPr lang="fr-FR" sz="2400" dirty="0">
              <a:latin typeface="Times New Roman" panose="02020603050405020304" pitchFamily="18" charset="0"/>
              <a:cs typeface="Times New Roman" panose="02020603050405020304" pitchFamily="18" charset="0"/>
            </a:endParaRPr>
          </a:p>
          <a:p>
            <a:pPr marL="457200" lvl="1" indent="0" algn="ctr">
              <a:buNone/>
            </a:pPr>
            <a:r>
              <a:rPr lang="fr-FR" sz="2400" b="1" dirty="0">
                <a:latin typeface="Times New Roman" panose="02020603050405020304" pitchFamily="18" charset="0"/>
                <a:cs typeface="Times New Roman" panose="02020603050405020304" pitchFamily="18" charset="0"/>
              </a:rPr>
              <a:t>Penser les dispositifs de protection de l’enfance comme des lieux de développement pour la parentalité</a:t>
            </a:r>
          </a:p>
          <a:p>
            <a:endParaRPr lang="fr-FR" sz="24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57863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624110"/>
            <a:ext cx="11201401" cy="1280890"/>
          </a:xfrm>
        </p:spPr>
        <p:txBody>
          <a:bodyPr>
            <a:normAutofit/>
          </a:bodyPr>
          <a:lstStyle/>
          <a:p>
            <a:pPr algn="ctr"/>
            <a:r>
              <a:rPr lang="fr-FR" sz="3200" b="1" dirty="0">
                <a:solidFill>
                  <a:schemeClr val="tx2"/>
                </a:solidFill>
              </a:rPr>
              <a:t>La parentalité </a:t>
            </a:r>
            <a:r>
              <a:rPr lang="fr-FR" sz="2000" dirty="0">
                <a:solidFill>
                  <a:schemeClr val="bg2">
                    <a:lumMod val="50000"/>
                  </a:schemeClr>
                </a:solidFill>
                <a:latin typeface="Times New Roman" panose="02020603050405020304" pitchFamily="18" charset="0"/>
                <a:cs typeface="Times New Roman" panose="02020603050405020304" pitchFamily="18" charset="0"/>
              </a:rPr>
              <a:t>(</a:t>
            </a:r>
            <a:r>
              <a:rPr lang="fr-FR" sz="2000" dirty="0" err="1">
                <a:solidFill>
                  <a:schemeClr val="bg2">
                    <a:lumMod val="50000"/>
                  </a:schemeClr>
                </a:solidFill>
                <a:latin typeface="Times New Roman" panose="02020603050405020304" pitchFamily="18" charset="0"/>
                <a:cs typeface="Times New Roman" panose="02020603050405020304" pitchFamily="18" charset="0"/>
              </a:rPr>
              <a:t>Houzel</a:t>
            </a:r>
            <a:r>
              <a:rPr lang="fr-FR" sz="2000" dirty="0">
                <a:solidFill>
                  <a:schemeClr val="bg2">
                    <a:lumMod val="50000"/>
                  </a:schemeClr>
                </a:solidFill>
                <a:latin typeface="Times New Roman" panose="02020603050405020304" pitchFamily="18" charset="0"/>
                <a:cs typeface="Times New Roman" panose="02020603050405020304" pitchFamily="18" charset="0"/>
              </a:rPr>
              <a:t>, 1999) </a:t>
            </a:r>
            <a:br>
              <a:rPr lang="fr-FR" dirty="0">
                <a:latin typeface="Times New Roman" panose="02020603050405020304" pitchFamily="18" charset="0"/>
                <a:cs typeface="Times New Roman" panose="02020603050405020304" pitchFamily="18" charset="0"/>
              </a:rPr>
            </a:br>
            <a:endParaRPr lang="fr-FR" sz="3200" b="1" dirty="0">
              <a:solidFill>
                <a:schemeClr val="tx2"/>
              </a:solidFill>
            </a:endParaRPr>
          </a:p>
        </p:txBody>
      </p:sp>
      <p:sp>
        <p:nvSpPr>
          <p:cNvPr id="3" name="Espace réservé du contenu 2"/>
          <p:cNvSpPr>
            <a:spLocks noGrp="1"/>
          </p:cNvSpPr>
          <p:nvPr>
            <p:ph idx="1"/>
          </p:nvPr>
        </p:nvSpPr>
        <p:spPr>
          <a:xfrm>
            <a:off x="735804" y="1571626"/>
            <a:ext cx="10922796" cy="4643437"/>
          </a:xfrm>
        </p:spPr>
        <p:txBody>
          <a:bodyPr>
            <a:normAutofit/>
          </a:bodyPr>
          <a:lstStyle/>
          <a:p>
            <a:r>
              <a:rPr lang="fr-FR" sz="2400" b="1" dirty="0">
                <a:latin typeface="Times New Roman" panose="02020603050405020304" pitchFamily="18" charset="0"/>
                <a:cs typeface="Times New Roman" panose="02020603050405020304" pitchFamily="18" charset="0"/>
              </a:rPr>
              <a:t>Exercice</a:t>
            </a:r>
            <a:r>
              <a:rPr lang="fr-FR" sz="2400" dirty="0">
                <a:latin typeface="Times New Roman" panose="02020603050405020304" pitchFamily="18" charset="0"/>
                <a:cs typeface="Times New Roman" panose="02020603050405020304" pitchFamily="18" charset="0"/>
              </a:rPr>
              <a:t> : « </a:t>
            </a:r>
            <a:r>
              <a:rPr lang="fr-FR" sz="2400" i="1" dirty="0">
                <a:latin typeface="Times New Roman" panose="02020603050405020304" pitchFamily="18" charset="0"/>
                <a:cs typeface="Times New Roman" panose="02020603050405020304" pitchFamily="18" charset="0"/>
              </a:rPr>
              <a:t>Etre parent</a:t>
            </a:r>
            <a:r>
              <a:rPr lang="fr-FR" sz="2400" dirty="0">
                <a:latin typeface="Times New Roman" panose="02020603050405020304" pitchFamily="18" charset="0"/>
                <a:cs typeface="Times New Roman" panose="02020603050405020304" pitchFamily="18" charset="0"/>
              </a:rPr>
              <a:t> » </a:t>
            </a:r>
          </a:p>
          <a:p>
            <a:pPr marL="457200" lvl="1" indent="0">
              <a:buNone/>
            </a:pPr>
            <a:r>
              <a:rPr lang="fr-FR" sz="2400" dirty="0">
                <a:latin typeface="Times New Roman" panose="02020603050405020304" pitchFamily="18" charset="0"/>
                <a:cs typeface="Times New Roman" panose="02020603050405020304" pitchFamily="18" charset="0"/>
              </a:rPr>
              <a:t>Autorité parentale, dimension extérieure au parent (social, culturel), norme. </a:t>
            </a:r>
          </a:p>
          <a:p>
            <a:pPr marL="457200" lvl="1" indent="0">
              <a:buNone/>
            </a:pPr>
            <a:endParaRPr lang="fr-FR" sz="2400"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Expérience</a:t>
            </a:r>
            <a:r>
              <a:rPr lang="fr-FR" sz="2400" dirty="0">
                <a:latin typeface="Times New Roman" panose="02020603050405020304" pitchFamily="18" charset="0"/>
                <a:cs typeface="Times New Roman" panose="02020603050405020304" pitchFamily="18" charset="0"/>
              </a:rPr>
              <a:t> : « </a:t>
            </a:r>
            <a:r>
              <a:rPr lang="fr-FR" sz="2400" i="1" dirty="0">
                <a:latin typeface="Times New Roman" panose="02020603050405020304" pitchFamily="18" charset="0"/>
                <a:cs typeface="Times New Roman" panose="02020603050405020304" pitchFamily="18" charset="0"/>
              </a:rPr>
              <a:t>Se vivre parent</a:t>
            </a:r>
            <a:r>
              <a:rPr lang="fr-FR" sz="2400" dirty="0">
                <a:latin typeface="Times New Roman" panose="02020603050405020304" pitchFamily="18" charset="0"/>
                <a:cs typeface="Times New Roman" panose="02020603050405020304" pitchFamily="18" charset="0"/>
              </a:rPr>
              <a:t> »</a:t>
            </a:r>
          </a:p>
          <a:p>
            <a:pPr marL="457200" lvl="1" indent="0">
              <a:buNone/>
            </a:pPr>
            <a:r>
              <a:rPr lang="fr-FR" sz="2400" dirty="0">
                <a:latin typeface="Times New Roman" panose="02020603050405020304" pitchFamily="18" charset="0"/>
                <a:cs typeface="Times New Roman" panose="02020603050405020304" pitchFamily="18" charset="0"/>
              </a:rPr>
              <a:t>Processus de construction subjectif, appropriation de son rôle, remaniements psychiques.</a:t>
            </a:r>
          </a:p>
          <a:p>
            <a:pPr marL="457200" lvl="1" indent="0">
              <a:buNone/>
            </a:pPr>
            <a:r>
              <a:rPr lang="fr-FR" sz="2400" dirty="0">
                <a:latin typeface="Times New Roman" panose="02020603050405020304" pitchFamily="18" charset="0"/>
                <a:cs typeface="Times New Roman" panose="02020603050405020304" pitchFamily="18" charset="0"/>
              </a:rPr>
              <a:t> </a:t>
            </a:r>
          </a:p>
          <a:p>
            <a:r>
              <a:rPr lang="fr-FR" sz="2400" b="1" dirty="0">
                <a:latin typeface="Times New Roman" panose="02020603050405020304" pitchFamily="18" charset="0"/>
                <a:cs typeface="Times New Roman" panose="02020603050405020304" pitchFamily="18" charset="0"/>
              </a:rPr>
              <a:t>Pratique</a:t>
            </a:r>
            <a:r>
              <a:rPr lang="fr-FR" sz="2400" dirty="0">
                <a:latin typeface="Times New Roman" panose="02020603050405020304" pitchFamily="18" charset="0"/>
                <a:cs typeface="Times New Roman" panose="02020603050405020304" pitchFamily="18" charset="0"/>
              </a:rPr>
              <a:t> : « </a:t>
            </a:r>
            <a:r>
              <a:rPr lang="fr-FR" sz="2400" i="1" dirty="0">
                <a:latin typeface="Times New Roman" panose="02020603050405020304" pitchFamily="18" charset="0"/>
                <a:cs typeface="Times New Roman" panose="02020603050405020304" pitchFamily="18" charset="0"/>
              </a:rPr>
              <a:t>Faire parent</a:t>
            </a:r>
            <a:r>
              <a:rPr lang="fr-FR" sz="2400" dirty="0">
                <a:latin typeface="Times New Roman" panose="02020603050405020304" pitchFamily="18" charset="0"/>
                <a:cs typeface="Times New Roman" panose="02020603050405020304" pitchFamily="18" charset="0"/>
              </a:rPr>
              <a:t> »</a:t>
            </a:r>
          </a:p>
          <a:p>
            <a:pPr marL="457200" lvl="1" indent="0">
              <a:buNone/>
            </a:pPr>
            <a:r>
              <a:rPr lang="fr-FR" sz="2400" dirty="0">
                <a:latin typeface="Times New Roman" panose="02020603050405020304" pitchFamily="18" charset="0"/>
                <a:cs typeface="Times New Roman" panose="02020603050405020304" pitchFamily="18" charset="0"/>
              </a:rPr>
              <a:t>Filiation domestique, tâches dévolues au parent pour prendre soin et s’occuper de son enfant.</a:t>
            </a:r>
          </a:p>
        </p:txBody>
      </p:sp>
    </p:spTree>
    <p:extLst>
      <p:ext uri="{BB962C8B-B14F-4D97-AF65-F5344CB8AC3E}">
        <p14:creationId xmlns:p14="http://schemas.microsoft.com/office/powerpoint/2010/main" val="3780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9|4|1.5|3.6"/>
</p:tagLst>
</file>

<file path=ppt/tags/tag2.xml><?xml version="1.0" encoding="utf-8"?>
<p:tagLst xmlns:a="http://schemas.openxmlformats.org/drawingml/2006/main" xmlns:r="http://schemas.openxmlformats.org/officeDocument/2006/relationships" xmlns:p="http://schemas.openxmlformats.org/presentationml/2006/main">
  <p:tag name="TIMING" val="|9.4|12.5"/>
</p:tagLst>
</file>

<file path=ppt/tags/tag3.xml><?xml version="1.0" encoding="utf-8"?>
<p:tagLst xmlns:a="http://schemas.openxmlformats.org/drawingml/2006/main" xmlns:r="http://schemas.openxmlformats.org/officeDocument/2006/relationships" xmlns:p="http://schemas.openxmlformats.org/presentationml/2006/main">
  <p:tag name="TIMING" val="|11.5|3.7|10.6|11.9|14.3|1.1|6.2"/>
</p:tagLst>
</file>

<file path=ppt/tags/tag4.xml><?xml version="1.0" encoding="utf-8"?>
<p:tagLst xmlns:a="http://schemas.openxmlformats.org/drawingml/2006/main" xmlns:r="http://schemas.openxmlformats.org/officeDocument/2006/relationships" xmlns:p="http://schemas.openxmlformats.org/presentationml/2006/main">
  <p:tag name="TIMING" val="|9|12.5"/>
</p:tagLst>
</file>

<file path=ppt/tags/tag5.xml><?xml version="1.0" encoding="utf-8"?>
<p:tagLst xmlns:a="http://schemas.openxmlformats.org/drawingml/2006/main" xmlns:r="http://schemas.openxmlformats.org/officeDocument/2006/relationships" xmlns:p="http://schemas.openxmlformats.org/presentationml/2006/main">
  <p:tag name="TIMING" val="|9|12.5"/>
</p:tagLst>
</file>

<file path=ppt/tags/tag6.xml><?xml version="1.0" encoding="utf-8"?>
<p:tagLst xmlns:a="http://schemas.openxmlformats.org/drawingml/2006/main" xmlns:r="http://schemas.openxmlformats.org/officeDocument/2006/relationships" xmlns:p="http://schemas.openxmlformats.org/presentationml/2006/main">
  <p:tag name="TIMING" val="|24.3|4.9|1.8|15.3|23.3|11.2|9.5|8.2|8.1|17.5|23.6|9.3|17.8|0.3|17.2|5.2"/>
</p:tagLst>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2502</TotalTime>
  <Words>3010</Words>
  <Application>Microsoft Office PowerPoint</Application>
  <PresentationFormat>Grand écran</PresentationFormat>
  <Paragraphs>492</Paragraphs>
  <Slides>44</Slides>
  <Notes>10</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44</vt:i4>
      </vt:variant>
    </vt:vector>
  </HeadingPairs>
  <TitlesOfParts>
    <vt:vector size="57" baseType="lpstr">
      <vt:lpstr>Arial</vt:lpstr>
      <vt:lpstr>Barlow</vt:lpstr>
      <vt:lpstr>Calibri</vt:lpstr>
      <vt:lpstr>Calibri Light</vt:lpstr>
      <vt:lpstr>Century Gothic</vt:lpstr>
      <vt:lpstr>Century Gothic (En-têtes)</vt:lpstr>
      <vt:lpstr>Times New Roman</vt:lpstr>
      <vt:lpstr>Wingdings</vt:lpstr>
      <vt:lpstr>Wingdings 3</vt:lpstr>
      <vt:lpstr>Brin</vt:lpstr>
      <vt:lpstr>1_Thème Office</vt:lpstr>
      <vt:lpstr>Thème Office</vt:lpstr>
      <vt:lpstr>2_Thème Office</vt:lpstr>
      <vt:lpstr>Parentalité et protection de l’enfance :  de la contrainte au développement du pouvoir d’agir</vt:lpstr>
      <vt:lpstr>Présentation PowerPoint</vt:lpstr>
      <vt:lpstr>Evolution de la place des parents au sein de la protection de l’enfance</vt:lpstr>
      <vt:lpstr>Evolution de la place des parents au sein de la protection de l’enfance</vt:lpstr>
      <vt:lpstr>La loi du 7 février 2022 relative à la protection des enfants</vt:lpstr>
      <vt:lpstr>Situation paradoxale en protection de l’enfance</vt:lpstr>
      <vt:lpstr>Définition du travail social</vt:lpstr>
      <vt:lpstr>Penser en termes de développement social durable</vt:lpstr>
      <vt:lpstr>La parentalité (Houzel, 1999)  </vt:lpstr>
      <vt:lpstr>Développement de la parentalité </vt:lpstr>
      <vt:lpstr>La co-éducation</vt:lpstr>
      <vt:lpstr>Capacité d’agir </vt:lpstr>
      <vt:lpstr>Être, agir, bien-être et développement </vt:lpstr>
      <vt:lpstr>Les capabilités</vt:lpstr>
      <vt:lpstr>Les capabilités</vt:lpstr>
      <vt:lpstr>Les capabilités</vt:lpstr>
      <vt:lpstr>Les capabilités parentales</vt:lpstr>
      <vt:lpstr>Des capabilités à l’environnement capacitant</vt:lpstr>
      <vt:lpstr>Environnement capacitant</vt:lpstr>
      <vt:lpstr>Un environnement capacitant…pour la parentalité ?</vt:lpstr>
      <vt:lpstr>Le développement du pouvoir d’agir</vt:lpstr>
      <vt:lpstr>Recherche-action</vt:lpstr>
      <vt:lpstr>Recherche-action</vt:lpstr>
      <vt:lpstr>Recherche-action</vt:lpstr>
      <vt:lpstr>Une harmonie des discours</vt:lpstr>
      <vt:lpstr>Interrelation entre aspects pratiques et relationnels</vt:lpstr>
      <vt:lpstr>Ce qui impacte les relations aux parents</vt:lpstr>
      <vt:lpstr>Analyse approfondie</vt:lpstr>
      <vt:lpstr>Ici : dans l’espace</vt:lpstr>
      <vt:lpstr>Maintenant : dans le temps</vt:lpstr>
      <vt:lpstr>Avec : dans l’interrelationnel</vt:lpstr>
      <vt:lpstr>Analyse approfondie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Accompagner les parents dans les établissements relevant de la Protection de l’Enfance</dc:title>
  <dc:creator>Manon</dc:creator>
  <cp:lastModifiedBy>Antoine Leroyer</cp:lastModifiedBy>
  <cp:revision>206</cp:revision>
  <dcterms:created xsi:type="dcterms:W3CDTF">2017-05-10T10:00:35Z</dcterms:created>
  <dcterms:modified xsi:type="dcterms:W3CDTF">2022-02-15T15:28:48Z</dcterms:modified>
</cp:coreProperties>
</file>